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4" r:id="rId4"/>
    <p:sldId id="267" r:id="rId5"/>
    <p:sldId id="266" r:id="rId6"/>
    <p:sldId id="261" r:id="rId7"/>
    <p:sldId id="263" r:id="rId8"/>
    <p:sldId id="265" r:id="rId9"/>
    <p:sldId id="269" r:id="rId10"/>
    <p:sldId id="262" r:id="rId11"/>
    <p:sldId id="259" r:id="rId12"/>
    <p:sldId id="268" r:id="rId13"/>
    <p:sldId id="260" r:id="rId14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8E3"/>
    <a:srgbClr val="2A8DDA"/>
    <a:srgbClr val="57A4F4"/>
    <a:srgbClr val="0077C2"/>
    <a:srgbClr val="F5F5F5"/>
    <a:srgbClr val="FFFFFF"/>
    <a:srgbClr val="F9F9F9"/>
    <a:srgbClr val="F6F6F6"/>
    <a:srgbClr val="3B22D4"/>
    <a:srgbClr val="A3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A941C-E796-429E-8FC7-8AA605760694}" v="122" dt="2025-05-05T20:22:10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Ocham" userId="621798559d53d1b0" providerId="LiveId" clId="{402A941C-E796-429E-8FC7-8AA605760694}"/>
    <pc:docChg chg="undo custSel addSld modSld">
      <pc:chgData name="Felix Ocham" userId="621798559d53d1b0" providerId="LiveId" clId="{402A941C-E796-429E-8FC7-8AA605760694}" dt="2025-05-05T20:22:10.375" v="880"/>
      <pc:docMkLst>
        <pc:docMk/>
      </pc:docMkLst>
      <pc:sldChg chg="addSp delSp modSp mod">
        <pc:chgData name="Felix Ocham" userId="621798559d53d1b0" providerId="LiveId" clId="{402A941C-E796-429E-8FC7-8AA605760694}" dt="2025-05-05T20:22:10.375" v="880"/>
        <pc:sldMkLst>
          <pc:docMk/>
          <pc:sldMk cId="796586748" sldId="259"/>
        </pc:sldMkLst>
        <pc:spChg chg="add del mod">
          <ac:chgData name="Felix Ocham" userId="621798559d53d1b0" providerId="LiveId" clId="{402A941C-E796-429E-8FC7-8AA605760694}" dt="2025-05-05T20:22:10.375" v="880"/>
          <ac:spMkLst>
            <pc:docMk/>
            <pc:sldMk cId="796586748" sldId="259"/>
            <ac:spMk id="6" creationId="{1DF49A55-E20D-5889-DED8-94995892A25D}"/>
          </ac:spMkLst>
        </pc:spChg>
        <pc:spChg chg="add del mod">
          <ac:chgData name="Felix Ocham" userId="621798559d53d1b0" providerId="LiveId" clId="{402A941C-E796-429E-8FC7-8AA605760694}" dt="2025-05-05T19:34:27.225" v="770" actId="478"/>
          <ac:spMkLst>
            <pc:docMk/>
            <pc:sldMk cId="796586748" sldId="259"/>
            <ac:spMk id="6" creationId="{4B2E870D-A83A-B71C-BBD0-23D6801105F0}"/>
          </ac:spMkLst>
        </pc:spChg>
        <pc:spChg chg="add del mod">
          <ac:chgData name="Felix Ocham" userId="621798559d53d1b0" providerId="LiveId" clId="{402A941C-E796-429E-8FC7-8AA605760694}" dt="2025-05-05T19:42:58.024" v="816"/>
          <ac:spMkLst>
            <pc:docMk/>
            <pc:sldMk cId="796586748" sldId="259"/>
            <ac:spMk id="8" creationId="{F1D13444-8C2D-6F50-D6B5-4A50117E7E4A}"/>
          </ac:spMkLst>
        </pc:spChg>
        <pc:spChg chg="add del mod">
          <ac:chgData name="Felix Ocham" userId="621798559d53d1b0" providerId="LiveId" clId="{402A941C-E796-429E-8FC7-8AA605760694}" dt="2025-05-05T19:42:44.887" v="815"/>
          <ac:spMkLst>
            <pc:docMk/>
            <pc:sldMk cId="796586748" sldId="259"/>
            <ac:spMk id="10" creationId="{2DA28590-06F3-032A-15EF-E71F037F3405}"/>
          </ac:spMkLst>
        </pc:spChg>
        <pc:spChg chg="add del mod">
          <ac:chgData name="Felix Ocham" userId="621798559d53d1b0" providerId="LiveId" clId="{402A941C-E796-429E-8FC7-8AA605760694}" dt="2025-05-05T19:37:41.430" v="798"/>
          <ac:spMkLst>
            <pc:docMk/>
            <pc:sldMk cId="796586748" sldId="259"/>
            <ac:spMk id="12" creationId="{10393DCA-0024-E2F7-E6A5-DEB7600BA882}"/>
          </ac:spMkLst>
        </pc:spChg>
        <pc:spChg chg="add del mod">
          <ac:chgData name="Felix Ocham" userId="621798559d53d1b0" providerId="LiveId" clId="{402A941C-E796-429E-8FC7-8AA605760694}" dt="2025-05-05T19:42:25.263" v="813"/>
          <ac:spMkLst>
            <pc:docMk/>
            <pc:sldMk cId="796586748" sldId="259"/>
            <ac:spMk id="32" creationId="{A0D64CF5-35D9-7E05-725F-ABA89C432E5F}"/>
          </ac:spMkLst>
        </pc:spChg>
        <pc:spChg chg="add del mod">
          <ac:chgData name="Felix Ocham" userId="621798559d53d1b0" providerId="LiveId" clId="{402A941C-E796-429E-8FC7-8AA605760694}" dt="2025-05-05T19:43:15.577" v="818"/>
          <ac:spMkLst>
            <pc:docMk/>
            <pc:sldMk cId="796586748" sldId="259"/>
            <ac:spMk id="33" creationId="{2017397B-B047-CDFA-CF0D-2A1A1D9826A8}"/>
          </ac:spMkLst>
        </pc:spChg>
        <pc:spChg chg="add del mod">
          <ac:chgData name="Felix Ocham" userId="621798559d53d1b0" providerId="LiveId" clId="{402A941C-E796-429E-8FC7-8AA605760694}" dt="2025-05-05T19:39:42.544" v="807"/>
          <ac:spMkLst>
            <pc:docMk/>
            <pc:sldMk cId="796586748" sldId="259"/>
            <ac:spMk id="34" creationId="{D8674602-7ADA-4112-572C-000D2A294AC0}"/>
          </ac:spMkLst>
        </pc:spChg>
        <pc:spChg chg="add del mod">
          <ac:chgData name="Felix Ocham" userId="621798559d53d1b0" providerId="LiveId" clId="{402A941C-E796-429E-8FC7-8AA605760694}" dt="2025-05-05T19:43:48.059" v="822"/>
          <ac:spMkLst>
            <pc:docMk/>
            <pc:sldMk cId="796586748" sldId="259"/>
            <ac:spMk id="35" creationId="{A8C6EBD6-2C38-5174-99CE-5494F1116061}"/>
          </ac:spMkLst>
        </pc:spChg>
        <pc:spChg chg="add mod">
          <ac:chgData name="Felix Ocham" userId="621798559d53d1b0" providerId="LiveId" clId="{402A941C-E796-429E-8FC7-8AA605760694}" dt="2025-05-05T19:53:52.487" v="864" actId="2085"/>
          <ac:spMkLst>
            <pc:docMk/>
            <pc:sldMk cId="796586748" sldId="259"/>
            <ac:spMk id="66" creationId="{61CE0554-818F-D4C8-2214-9D46C9E03342}"/>
          </ac:spMkLst>
        </pc:spChg>
        <pc:grpChg chg="mod">
          <ac:chgData name="Felix Ocham" userId="621798559d53d1b0" providerId="LiveId" clId="{402A941C-E796-429E-8FC7-8AA605760694}" dt="2025-04-30T05:30:40.490" v="238" actId="1076"/>
          <ac:grpSpMkLst>
            <pc:docMk/>
            <pc:sldMk cId="796586748" sldId="259"/>
            <ac:grpSpMk id="17" creationId="{D5EBA12A-2C00-5B87-8593-C1C0777B6A86}"/>
          </ac:grpSpMkLst>
        </pc:grpChg>
        <pc:grpChg chg="mod">
          <ac:chgData name="Felix Ocham" userId="621798559d53d1b0" providerId="LiveId" clId="{402A941C-E796-429E-8FC7-8AA605760694}" dt="2025-04-30T05:30:40.490" v="238" actId="1076"/>
          <ac:grpSpMkLst>
            <pc:docMk/>
            <pc:sldMk cId="796586748" sldId="259"/>
            <ac:grpSpMk id="18" creationId="{4ECF8E89-9F6E-C2C3-9314-7C585FCE68C2}"/>
          </ac:grpSpMkLst>
        </pc:grpChg>
        <pc:grpChg chg="mod">
          <ac:chgData name="Felix Ocham" userId="621798559d53d1b0" providerId="LiveId" clId="{402A941C-E796-429E-8FC7-8AA605760694}" dt="2025-04-30T05:30:40.490" v="238" actId="1076"/>
          <ac:grpSpMkLst>
            <pc:docMk/>
            <pc:sldMk cId="796586748" sldId="259"/>
            <ac:grpSpMk id="19" creationId="{E4B84D14-E21A-C312-B8A5-F75F71429D52}"/>
          </ac:grpSpMkLst>
        </pc:grpChg>
        <pc:grpChg chg="mod">
          <ac:chgData name="Felix Ocham" userId="621798559d53d1b0" providerId="LiveId" clId="{402A941C-E796-429E-8FC7-8AA605760694}" dt="2025-04-30T05:30:40.490" v="238" actId="1076"/>
          <ac:grpSpMkLst>
            <pc:docMk/>
            <pc:sldMk cId="796586748" sldId="259"/>
            <ac:grpSpMk id="20" creationId="{5CF2914A-FC00-3FC9-3D56-86E8FAA6486E}"/>
          </ac:grpSpMkLst>
        </pc:grpChg>
        <pc:grpChg chg="mod">
          <ac:chgData name="Felix Ocham" userId="621798559d53d1b0" providerId="LiveId" clId="{402A941C-E796-429E-8FC7-8AA605760694}" dt="2025-04-30T05:30:40.490" v="238" actId="1076"/>
          <ac:grpSpMkLst>
            <pc:docMk/>
            <pc:sldMk cId="796586748" sldId="259"/>
            <ac:grpSpMk id="21" creationId="{41ECFEBF-8965-3C79-9815-CED8653E597B}"/>
          </ac:grpSpMkLst>
        </pc:grpChg>
        <pc:grpChg chg="mod">
          <ac:chgData name="Felix Ocham" userId="621798559d53d1b0" providerId="LiveId" clId="{402A941C-E796-429E-8FC7-8AA605760694}" dt="2025-04-30T05:26:01.463" v="213" actId="465"/>
          <ac:grpSpMkLst>
            <pc:docMk/>
            <pc:sldMk cId="796586748" sldId="259"/>
            <ac:grpSpMk id="24" creationId="{3CB82ADC-BE78-724C-EB05-440A1495A9A2}"/>
          </ac:grpSpMkLst>
        </pc:grpChg>
        <pc:grpChg chg="mod">
          <ac:chgData name="Felix Ocham" userId="621798559d53d1b0" providerId="LiveId" clId="{402A941C-E796-429E-8FC7-8AA605760694}" dt="2025-04-30T05:30:40.490" v="238" actId="1076"/>
          <ac:grpSpMkLst>
            <pc:docMk/>
            <pc:sldMk cId="796586748" sldId="259"/>
            <ac:grpSpMk id="27" creationId="{97ED08E8-1695-9F5E-D032-A450CF073637}"/>
          </ac:grpSpMkLst>
        </pc:grpChg>
        <pc:grpChg chg="mod">
          <ac:chgData name="Felix Ocham" userId="621798559d53d1b0" providerId="LiveId" clId="{402A941C-E796-429E-8FC7-8AA605760694}" dt="2025-04-30T05:30:40.490" v="238" actId="1076"/>
          <ac:grpSpMkLst>
            <pc:docMk/>
            <pc:sldMk cId="796586748" sldId="259"/>
            <ac:grpSpMk id="30" creationId="{8AF45456-4D91-28AA-0743-BA42A2F703F0}"/>
          </ac:grpSpMkLst>
        </pc:grpChg>
        <pc:grpChg chg="mod">
          <ac:chgData name="Felix Ocham" userId="621798559d53d1b0" providerId="LiveId" clId="{402A941C-E796-429E-8FC7-8AA605760694}" dt="2025-04-30T05:30:40.490" v="238" actId="1076"/>
          <ac:grpSpMkLst>
            <pc:docMk/>
            <pc:sldMk cId="796586748" sldId="259"/>
            <ac:grpSpMk id="53" creationId="{CC438A21-9A9F-5953-DEB8-F2A24E77D383}"/>
          </ac:grpSpMkLst>
        </pc:grpChg>
        <pc:grpChg chg="mod">
          <ac:chgData name="Felix Ocham" userId="621798559d53d1b0" providerId="LiveId" clId="{402A941C-E796-429E-8FC7-8AA605760694}" dt="2025-04-30T05:27:25.476" v="221" actId="552"/>
          <ac:grpSpMkLst>
            <pc:docMk/>
            <pc:sldMk cId="796586748" sldId="259"/>
            <ac:grpSpMk id="55" creationId="{F7149202-9CBA-DCFE-2058-72DD1AF8D4B9}"/>
          </ac:grpSpMkLst>
        </pc:grpChg>
        <pc:grpChg chg="mod">
          <ac:chgData name="Felix Ocham" userId="621798559d53d1b0" providerId="LiveId" clId="{402A941C-E796-429E-8FC7-8AA605760694}" dt="2025-04-30T05:30:40.490" v="238" actId="1076"/>
          <ac:grpSpMkLst>
            <pc:docMk/>
            <pc:sldMk cId="796586748" sldId="259"/>
            <ac:grpSpMk id="62" creationId="{39CB611E-DB0A-B283-F86C-E5A72A86FA59}"/>
          </ac:grpSpMkLst>
        </pc:grpChg>
        <pc:grpChg chg="mod">
          <ac:chgData name="Felix Ocham" userId="621798559d53d1b0" providerId="LiveId" clId="{402A941C-E796-429E-8FC7-8AA605760694}" dt="2025-04-30T05:30:40.490" v="238" actId="1076"/>
          <ac:grpSpMkLst>
            <pc:docMk/>
            <pc:sldMk cId="796586748" sldId="259"/>
            <ac:grpSpMk id="63" creationId="{8ABF608F-26B1-9F49-1918-3FCA878C65AB}"/>
          </ac:grpSpMkLst>
        </pc:grpChg>
        <pc:grpChg chg="mod">
          <ac:chgData name="Felix Ocham" userId="621798559d53d1b0" providerId="LiveId" clId="{402A941C-E796-429E-8FC7-8AA605760694}" dt="2025-04-30T05:29:01.739" v="232" actId="552"/>
          <ac:grpSpMkLst>
            <pc:docMk/>
            <pc:sldMk cId="796586748" sldId="259"/>
            <ac:grpSpMk id="72" creationId="{44E5BE6E-90BA-F09F-5216-E0AD7230786A}"/>
          </ac:grpSpMkLst>
        </pc:grpChg>
        <pc:grpChg chg="mod">
          <ac:chgData name="Felix Ocham" userId="621798559d53d1b0" providerId="LiveId" clId="{402A941C-E796-429E-8FC7-8AA605760694}" dt="2025-04-30T05:29:07.101" v="233" actId="465"/>
          <ac:grpSpMkLst>
            <pc:docMk/>
            <pc:sldMk cId="796586748" sldId="259"/>
            <ac:grpSpMk id="73" creationId="{09E9CF65-2CB3-6B0D-DEC2-1EEF1F6088AB}"/>
          </ac:grpSpMkLst>
        </pc:grpChg>
        <pc:grpChg chg="mod">
          <ac:chgData name="Felix Ocham" userId="621798559d53d1b0" providerId="LiveId" clId="{402A941C-E796-429E-8FC7-8AA605760694}" dt="2025-04-30T05:29:07.101" v="233" actId="465"/>
          <ac:grpSpMkLst>
            <pc:docMk/>
            <pc:sldMk cId="796586748" sldId="259"/>
            <ac:grpSpMk id="74" creationId="{35A26474-FEEC-4B8D-A624-5A7EFE575306}"/>
          </ac:grpSpMkLst>
        </pc:grpChg>
        <pc:grpChg chg="mod">
          <ac:chgData name="Felix Ocham" userId="621798559d53d1b0" providerId="LiveId" clId="{402A941C-E796-429E-8FC7-8AA605760694}" dt="2025-04-30T05:29:07.101" v="233" actId="465"/>
          <ac:grpSpMkLst>
            <pc:docMk/>
            <pc:sldMk cId="796586748" sldId="259"/>
            <ac:grpSpMk id="75" creationId="{4DB8B44D-AD99-A26A-E89B-9269ED9427E9}"/>
          </ac:grpSpMkLst>
        </pc:grpChg>
        <pc:grpChg chg="mod">
          <ac:chgData name="Felix Ocham" userId="621798559d53d1b0" providerId="LiveId" clId="{402A941C-E796-429E-8FC7-8AA605760694}" dt="2025-04-30T05:30:06.806" v="236" actId="552"/>
          <ac:grpSpMkLst>
            <pc:docMk/>
            <pc:sldMk cId="796586748" sldId="259"/>
            <ac:grpSpMk id="99" creationId="{4A76DCB6-63DA-B9F5-36CC-E1CB2A0515F3}"/>
          </ac:grpSpMkLst>
        </pc:grpChg>
        <pc:grpChg chg="mod">
          <ac:chgData name="Felix Ocham" userId="621798559d53d1b0" providerId="LiveId" clId="{402A941C-E796-429E-8FC7-8AA605760694}" dt="2025-04-30T05:30:12.532" v="237" actId="465"/>
          <ac:grpSpMkLst>
            <pc:docMk/>
            <pc:sldMk cId="796586748" sldId="259"/>
            <ac:grpSpMk id="100" creationId="{3E0D79DF-24C6-861E-D144-58D789896BFA}"/>
          </ac:grpSpMkLst>
        </pc:grpChg>
        <pc:grpChg chg="mod">
          <ac:chgData name="Felix Ocham" userId="621798559d53d1b0" providerId="LiveId" clId="{402A941C-E796-429E-8FC7-8AA605760694}" dt="2025-04-30T05:30:12.532" v="237" actId="465"/>
          <ac:grpSpMkLst>
            <pc:docMk/>
            <pc:sldMk cId="796586748" sldId="259"/>
            <ac:grpSpMk id="101" creationId="{6DCA00AC-0225-64D0-1898-BD71657D0F37}"/>
          </ac:grpSpMkLst>
        </pc:grpChg>
        <pc:grpChg chg="mod">
          <ac:chgData name="Felix Ocham" userId="621798559d53d1b0" providerId="LiveId" clId="{402A941C-E796-429E-8FC7-8AA605760694}" dt="2025-04-30T05:30:06.806" v="236" actId="552"/>
          <ac:grpSpMkLst>
            <pc:docMk/>
            <pc:sldMk cId="796586748" sldId="259"/>
            <ac:grpSpMk id="102" creationId="{4E1AED32-16A9-D733-9A82-37B199A9CB61}"/>
          </ac:grpSpMkLst>
        </pc:grpChg>
        <pc:picChg chg="mod">
          <ac:chgData name="Felix Ocham" userId="621798559d53d1b0" providerId="LiveId" clId="{402A941C-E796-429E-8FC7-8AA605760694}" dt="2025-05-05T20:22:10.375" v="880"/>
          <ac:picMkLst>
            <pc:docMk/>
            <pc:sldMk cId="796586748" sldId="259"/>
            <ac:picMk id="8" creationId="{3C329110-413F-9612-D3C8-5FC0B24C2B3A}"/>
          </ac:picMkLst>
        </pc:picChg>
        <pc:picChg chg="mod">
          <ac:chgData name="Felix Ocham" userId="621798559d53d1b0" providerId="LiveId" clId="{402A941C-E796-429E-8FC7-8AA605760694}" dt="2025-05-05T19:51:54.270" v="852" actId="1076"/>
          <ac:picMkLst>
            <pc:docMk/>
            <pc:sldMk cId="796586748" sldId="259"/>
            <ac:picMk id="36" creationId="{2424C4D9-4A25-27FE-4413-E8FA4354BE12}"/>
          </ac:picMkLst>
        </pc:picChg>
        <pc:picChg chg="mod">
          <ac:chgData name="Felix Ocham" userId="621798559d53d1b0" providerId="LiveId" clId="{402A941C-E796-429E-8FC7-8AA605760694}" dt="2025-05-05T19:51:54.270" v="852" actId="1076"/>
          <ac:picMkLst>
            <pc:docMk/>
            <pc:sldMk cId="796586748" sldId="259"/>
            <ac:picMk id="37" creationId="{1A4915D5-3478-AD32-07D4-6CF05ED8C38E}"/>
          </ac:picMkLst>
        </pc:picChg>
        <pc:picChg chg="mod">
          <ac:chgData name="Felix Ocham" userId="621798559d53d1b0" providerId="LiveId" clId="{402A941C-E796-429E-8FC7-8AA605760694}" dt="2025-05-05T19:51:54.270" v="852" actId="1076"/>
          <ac:picMkLst>
            <pc:docMk/>
            <pc:sldMk cId="796586748" sldId="259"/>
            <ac:picMk id="39" creationId="{4A050EAA-DF39-B277-5633-E0246CFF726C}"/>
          </ac:picMkLst>
        </pc:picChg>
        <pc:picChg chg="mod">
          <ac:chgData name="Felix Ocham" userId="621798559d53d1b0" providerId="LiveId" clId="{402A941C-E796-429E-8FC7-8AA605760694}" dt="2025-05-05T19:51:54.270" v="852" actId="1076"/>
          <ac:picMkLst>
            <pc:docMk/>
            <pc:sldMk cId="796586748" sldId="259"/>
            <ac:picMk id="44" creationId="{2959D05E-F01C-EA06-C85E-C497B8D20736}"/>
          </ac:picMkLst>
        </pc:picChg>
        <pc:picChg chg="mod">
          <ac:chgData name="Felix Ocham" userId="621798559d53d1b0" providerId="LiveId" clId="{402A941C-E796-429E-8FC7-8AA605760694}" dt="2025-05-05T19:51:54.270" v="852" actId="1076"/>
          <ac:picMkLst>
            <pc:docMk/>
            <pc:sldMk cId="796586748" sldId="259"/>
            <ac:picMk id="45" creationId="{90B128BA-6861-57DB-568F-6A3C3506CFA0}"/>
          </ac:picMkLst>
        </pc:picChg>
        <pc:picChg chg="mod">
          <ac:chgData name="Felix Ocham" userId="621798559d53d1b0" providerId="LiveId" clId="{402A941C-E796-429E-8FC7-8AA605760694}" dt="2025-05-05T19:51:54.270" v="852" actId="1076"/>
          <ac:picMkLst>
            <pc:docMk/>
            <pc:sldMk cId="796586748" sldId="259"/>
            <ac:picMk id="46" creationId="{3B303BCC-A806-B15D-535A-E7D55892DB55}"/>
          </ac:picMkLst>
        </pc:picChg>
        <pc:picChg chg="mod">
          <ac:chgData name="Felix Ocham" userId="621798559d53d1b0" providerId="LiveId" clId="{402A941C-E796-429E-8FC7-8AA605760694}" dt="2025-04-30T05:28:21.608" v="229" actId="552"/>
          <ac:picMkLst>
            <pc:docMk/>
            <pc:sldMk cId="796586748" sldId="259"/>
            <ac:picMk id="47" creationId="{0AFCFF66-C7E1-6DAB-974A-99CAC313A8FE}"/>
          </ac:picMkLst>
        </pc:picChg>
        <pc:picChg chg="mod">
          <ac:chgData name="Felix Ocham" userId="621798559d53d1b0" providerId="LiveId" clId="{402A941C-E796-429E-8FC7-8AA605760694}" dt="2025-04-30T05:28:27.137" v="230" actId="465"/>
          <ac:picMkLst>
            <pc:docMk/>
            <pc:sldMk cId="796586748" sldId="259"/>
            <ac:picMk id="48" creationId="{A6555C4D-B2CA-C76D-161D-B3D6C8DAF027}"/>
          </ac:picMkLst>
        </pc:picChg>
        <pc:picChg chg="mod">
          <ac:chgData name="Felix Ocham" userId="621798559d53d1b0" providerId="LiveId" clId="{402A941C-E796-429E-8FC7-8AA605760694}" dt="2025-04-30T05:28:27.137" v="230" actId="465"/>
          <ac:picMkLst>
            <pc:docMk/>
            <pc:sldMk cId="796586748" sldId="259"/>
            <ac:picMk id="49" creationId="{09FE0A42-7124-DD7F-3FC7-1C1C7CF6D46F}"/>
          </ac:picMkLst>
        </pc:picChg>
        <pc:picChg chg="mod">
          <ac:chgData name="Felix Ocham" userId="621798559d53d1b0" providerId="LiveId" clId="{402A941C-E796-429E-8FC7-8AA605760694}" dt="2025-04-30T05:28:21.608" v="229" actId="552"/>
          <ac:picMkLst>
            <pc:docMk/>
            <pc:sldMk cId="796586748" sldId="259"/>
            <ac:picMk id="50" creationId="{940E3F64-5F10-2F02-AFD7-A12BF3FDDEFB}"/>
          </ac:picMkLst>
        </pc:picChg>
        <pc:picChg chg="mod">
          <ac:chgData name="Felix Ocham" userId="621798559d53d1b0" providerId="LiveId" clId="{402A941C-E796-429E-8FC7-8AA605760694}" dt="2025-04-30T05:28:27.137" v="230" actId="465"/>
          <ac:picMkLst>
            <pc:docMk/>
            <pc:sldMk cId="796586748" sldId="259"/>
            <ac:picMk id="52" creationId="{969D41B1-A352-4BBE-771D-208427D6C261}"/>
          </ac:picMkLst>
        </pc:picChg>
        <pc:picChg chg="mod">
          <ac:chgData name="Felix Ocham" userId="621798559d53d1b0" providerId="LiveId" clId="{402A941C-E796-429E-8FC7-8AA605760694}" dt="2025-04-30T05:28:27.137" v="230" actId="465"/>
          <ac:picMkLst>
            <pc:docMk/>
            <pc:sldMk cId="796586748" sldId="259"/>
            <ac:picMk id="54" creationId="{7E7FD49F-E406-652E-F35E-40871C7E8BC5}"/>
          </ac:picMkLst>
        </pc:picChg>
        <pc:picChg chg="mod">
          <ac:chgData name="Felix Ocham" userId="621798559d53d1b0" providerId="LiveId" clId="{402A941C-E796-429E-8FC7-8AA605760694}" dt="2025-05-05T19:51:54.270" v="852" actId="1076"/>
          <ac:picMkLst>
            <pc:docMk/>
            <pc:sldMk cId="796586748" sldId="259"/>
            <ac:picMk id="64" creationId="{A2CFC49F-63DE-6192-FEC5-8391AC912EC3}"/>
          </ac:picMkLst>
        </pc:picChg>
        <pc:picChg chg="mod">
          <ac:chgData name="Felix Ocham" userId="621798559d53d1b0" providerId="LiveId" clId="{402A941C-E796-429E-8FC7-8AA605760694}" dt="2025-04-30T05:29:07.101" v="233" actId="465"/>
          <ac:picMkLst>
            <pc:docMk/>
            <pc:sldMk cId="796586748" sldId="259"/>
            <ac:picMk id="76" creationId="{62978669-884A-2A7B-FCA0-CF423AEFC46B}"/>
          </ac:picMkLst>
        </pc:picChg>
        <pc:picChg chg="mod">
          <ac:chgData name="Felix Ocham" userId="621798559d53d1b0" providerId="LiveId" clId="{402A941C-E796-429E-8FC7-8AA605760694}" dt="2025-04-30T05:29:01.739" v="232" actId="552"/>
          <ac:picMkLst>
            <pc:docMk/>
            <pc:sldMk cId="796586748" sldId="259"/>
            <ac:picMk id="85" creationId="{1C623BF8-9735-BF34-B5BE-F61620771762}"/>
          </ac:picMkLst>
        </pc:picChg>
        <pc:picChg chg="add del mod">
          <ac:chgData name="Felix Ocham" userId="621798559d53d1b0" providerId="LiveId" clId="{402A941C-E796-429E-8FC7-8AA605760694}" dt="2025-05-05T20:22:10.375" v="880"/>
          <ac:picMkLst>
            <pc:docMk/>
            <pc:sldMk cId="796586748" sldId="259"/>
            <ac:picMk id="1026" creationId="{7569227D-7A28-A9E5-6C4D-60DD9CAF71E4}"/>
          </ac:picMkLst>
        </pc:picChg>
        <pc:picChg chg="add del mod">
          <ac:chgData name="Felix Ocham" userId="621798559d53d1b0" providerId="LiveId" clId="{402A941C-E796-429E-8FC7-8AA605760694}" dt="2025-05-05T19:39:42.544" v="807"/>
          <ac:picMkLst>
            <pc:docMk/>
            <pc:sldMk cId="796586748" sldId="259"/>
            <ac:picMk id="1026" creationId="{93D227F3-2E04-1876-879E-696357C32A1D}"/>
          </ac:picMkLst>
        </pc:picChg>
        <pc:picChg chg="add del mod">
          <ac:chgData name="Felix Ocham" userId="621798559d53d1b0" providerId="LiveId" clId="{402A941C-E796-429E-8FC7-8AA605760694}" dt="2025-05-05T19:43:15.577" v="818"/>
          <ac:picMkLst>
            <pc:docMk/>
            <pc:sldMk cId="796586748" sldId="259"/>
            <ac:picMk id="1028" creationId="{1EA7031D-2634-9FD3-DC70-A96DD2071C9B}"/>
          </ac:picMkLst>
        </pc:picChg>
        <pc:picChg chg="add del mod">
          <ac:chgData name="Felix Ocham" userId="621798559d53d1b0" providerId="LiveId" clId="{402A941C-E796-429E-8FC7-8AA605760694}" dt="2025-05-05T19:42:25.263" v="813"/>
          <ac:picMkLst>
            <pc:docMk/>
            <pc:sldMk cId="796586748" sldId="259"/>
            <ac:picMk id="1030" creationId="{6F9981E5-5611-C894-008C-9471668CF9C6}"/>
          </ac:picMkLst>
        </pc:picChg>
        <pc:picChg chg="add del mod">
          <ac:chgData name="Felix Ocham" userId="621798559d53d1b0" providerId="LiveId" clId="{402A941C-E796-429E-8FC7-8AA605760694}" dt="2025-05-05T19:42:44.887" v="815"/>
          <ac:picMkLst>
            <pc:docMk/>
            <pc:sldMk cId="796586748" sldId="259"/>
            <ac:picMk id="1032" creationId="{29F02163-4C20-2F38-DA00-76EC9EF5E87A}"/>
          </ac:picMkLst>
        </pc:picChg>
        <pc:picChg chg="add del mod">
          <ac:chgData name="Felix Ocham" userId="621798559d53d1b0" providerId="LiveId" clId="{402A941C-E796-429E-8FC7-8AA605760694}" dt="2025-05-05T19:42:58.024" v="816"/>
          <ac:picMkLst>
            <pc:docMk/>
            <pc:sldMk cId="796586748" sldId="259"/>
            <ac:picMk id="1034" creationId="{3D2C0A4A-09C8-AB32-518A-7656F08CE853}"/>
          </ac:picMkLst>
        </pc:picChg>
        <pc:picChg chg="add del mod">
          <ac:chgData name="Felix Ocham" userId="621798559d53d1b0" providerId="LiveId" clId="{402A941C-E796-429E-8FC7-8AA605760694}" dt="2025-05-05T19:43:48.059" v="822"/>
          <ac:picMkLst>
            <pc:docMk/>
            <pc:sldMk cId="796586748" sldId="259"/>
            <ac:picMk id="1036" creationId="{014B448B-6C8E-EFAD-BFE3-E0184A72A67F}"/>
          </ac:picMkLst>
        </pc:picChg>
        <pc:picChg chg="add del mod">
          <ac:chgData name="Felix Ocham" userId="621798559d53d1b0" providerId="LiveId" clId="{402A941C-E796-429E-8FC7-8AA605760694}" dt="2025-05-05T19:37:41.430" v="798"/>
          <ac:picMkLst>
            <pc:docMk/>
            <pc:sldMk cId="796586748" sldId="259"/>
            <ac:picMk id="1038" creationId="{938593BC-C502-2EC0-D5D3-E75F53F8872F}"/>
          </ac:picMkLst>
        </pc:picChg>
      </pc:sldChg>
      <pc:sldChg chg="addSp delSp modSp mod">
        <pc:chgData name="Felix Ocham" userId="621798559d53d1b0" providerId="LiveId" clId="{402A941C-E796-429E-8FC7-8AA605760694}" dt="2025-04-30T06:32:37.514" v="567" actId="465"/>
        <pc:sldMkLst>
          <pc:docMk/>
          <pc:sldMk cId="3203162585" sldId="260"/>
        </pc:sldMkLst>
        <pc:spChg chg="add del mod ord">
          <ac:chgData name="Felix Ocham" userId="621798559d53d1b0" providerId="LiveId" clId="{402A941C-E796-429E-8FC7-8AA605760694}" dt="2025-04-30T06:25:28.260" v="519" actId="164"/>
          <ac:spMkLst>
            <pc:docMk/>
            <pc:sldMk cId="3203162585" sldId="260"/>
            <ac:spMk id="3" creationId="{1F0411C9-21C0-A8ED-1963-B077B8DDF7D2}"/>
          </ac:spMkLst>
        </pc:spChg>
        <pc:spChg chg="mod">
          <ac:chgData name="Felix Ocham" userId="621798559d53d1b0" providerId="LiveId" clId="{402A941C-E796-429E-8FC7-8AA605760694}" dt="2025-04-30T06:27:31.337" v="530" actId="465"/>
          <ac:spMkLst>
            <pc:docMk/>
            <pc:sldMk cId="3203162585" sldId="260"/>
            <ac:spMk id="1051" creationId="{A73E9748-4583-B6F4-C007-82672B5DA69F}"/>
          </ac:spMkLst>
        </pc:spChg>
        <pc:spChg chg="mod">
          <ac:chgData name="Felix Ocham" userId="621798559d53d1b0" providerId="LiveId" clId="{402A941C-E796-429E-8FC7-8AA605760694}" dt="2025-04-30T06:27:31.337" v="530" actId="465"/>
          <ac:spMkLst>
            <pc:docMk/>
            <pc:sldMk cId="3203162585" sldId="260"/>
            <ac:spMk id="1052" creationId="{435876FF-31A1-34F3-09EA-18E46964B927}"/>
          </ac:spMkLst>
        </pc:spChg>
        <pc:spChg chg="mod">
          <ac:chgData name="Felix Ocham" userId="621798559d53d1b0" providerId="LiveId" clId="{402A941C-E796-429E-8FC7-8AA605760694}" dt="2025-04-30T06:27:31.337" v="530" actId="465"/>
          <ac:spMkLst>
            <pc:docMk/>
            <pc:sldMk cId="3203162585" sldId="260"/>
            <ac:spMk id="1066" creationId="{5B1C0898-2B71-6A2B-6785-A1FB066CFD15}"/>
          </ac:spMkLst>
        </pc:spChg>
        <pc:spChg chg="mod">
          <ac:chgData name="Felix Ocham" userId="621798559d53d1b0" providerId="LiveId" clId="{402A941C-E796-429E-8FC7-8AA605760694}" dt="2025-04-30T06:27:31.337" v="530" actId="465"/>
          <ac:spMkLst>
            <pc:docMk/>
            <pc:sldMk cId="3203162585" sldId="260"/>
            <ac:spMk id="1074" creationId="{08424F49-1AFA-1C45-3DD1-26DD83C1DBEF}"/>
          </ac:spMkLst>
        </pc:spChg>
        <pc:spChg chg="mod ord topLvl">
          <ac:chgData name="Felix Ocham" userId="621798559d53d1b0" providerId="LiveId" clId="{402A941C-E796-429E-8FC7-8AA605760694}" dt="2025-04-30T06:26:22.965" v="523" actId="164"/>
          <ac:spMkLst>
            <pc:docMk/>
            <pc:sldMk cId="3203162585" sldId="260"/>
            <ac:spMk id="1075" creationId="{A81EF377-C65A-C313-0132-1AC1C52C8AD4}"/>
          </ac:spMkLst>
        </pc:spChg>
        <pc:spChg chg="mod">
          <ac:chgData name="Felix Ocham" userId="621798559d53d1b0" providerId="LiveId" clId="{402A941C-E796-429E-8FC7-8AA605760694}" dt="2025-04-30T06:27:31.337" v="530" actId="465"/>
          <ac:spMkLst>
            <pc:docMk/>
            <pc:sldMk cId="3203162585" sldId="260"/>
            <ac:spMk id="1076" creationId="{584AFCFC-6ABC-9825-753A-65F66F8701B4}"/>
          </ac:spMkLst>
        </pc:spChg>
        <pc:grpChg chg="mod">
          <ac:chgData name="Felix Ocham" userId="621798559d53d1b0" providerId="LiveId" clId="{402A941C-E796-429E-8FC7-8AA605760694}" dt="2025-04-30T06:30:22.928" v="548" actId="553"/>
          <ac:grpSpMkLst>
            <pc:docMk/>
            <pc:sldMk cId="3203162585" sldId="260"/>
            <ac:grpSpMk id="2" creationId="{3C56CA16-C549-56A4-B531-A191C15374DC}"/>
          </ac:grpSpMkLst>
        </pc:grpChg>
        <pc:grpChg chg="add mod">
          <ac:chgData name="Felix Ocham" userId="621798559d53d1b0" providerId="LiveId" clId="{402A941C-E796-429E-8FC7-8AA605760694}" dt="2025-04-30T06:30:28.021" v="549" actId="465"/>
          <ac:grpSpMkLst>
            <pc:docMk/>
            <pc:sldMk cId="3203162585" sldId="260"/>
            <ac:grpSpMk id="12" creationId="{FDF5D834-9064-9F59-4550-5DB486282568}"/>
          </ac:grpSpMkLst>
        </pc:grpChg>
        <pc:grpChg chg="add mod">
          <ac:chgData name="Felix Ocham" userId="621798559d53d1b0" providerId="LiveId" clId="{402A941C-E796-429E-8FC7-8AA605760694}" dt="2025-04-30T06:29:19.469" v="542" actId="553"/>
          <ac:grpSpMkLst>
            <pc:docMk/>
            <pc:sldMk cId="3203162585" sldId="260"/>
            <ac:grpSpMk id="13" creationId="{137BACD5-66D6-D4E7-968B-B52E5E1E360A}"/>
          </ac:grpSpMkLst>
        </pc:grpChg>
        <pc:grpChg chg="mod">
          <ac:chgData name="Felix Ocham" userId="621798559d53d1b0" providerId="LiveId" clId="{402A941C-E796-429E-8FC7-8AA605760694}" dt="2025-04-30T06:29:47.645" v="545" actId="465"/>
          <ac:grpSpMkLst>
            <pc:docMk/>
            <pc:sldMk cId="3203162585" sldId="260"/>
            <ac:grpSpMk id="1139" creationId="{8E850F62-FF24-83A3-0E2C-E7B3746D4D32}"/>
          </ac:grpSpMkLst>
        </pc:grpChg>
        <pc:grpChg chg="mod">
          <ac:chgData name="Felix Ocham" userId="621798559d53d1b0" providerId="LiveId" clId="{402A941C-E796-429E-8FC7-8AA605760694}" dt="2025-04-30T06:28:34.888" v="540" actId="554"/>
          <ac:grpSpMkLst>
            <pc:docMk/>
            <pc:sldMk cId="3203162585" sldId="260"/>
            <ac:grpSpMk id="1140" creationId="{27D9F125-543B-BD38-54B3-F46FDED4167E}"/>
          </ac:grpSpMkLst>
        </pc:grpChg>
        <pc:grpChg chg="mod">
          <ac:chgData name="Felix Ocham" userId="621798559d53d1b0" providerId="LiveId" clId="{402A941C-E796-429E-8FC7-8AA605760694}" dt="2025-04-30T06:15:06.382" v="428" actId="1076"/>
          <ac:grpSpMkLst>
            <pc:docMk/>
            <pc:sldMk cId="3203162585" sldId="260"/>
            <ac:grpSpMk id="1141" creationId="{87396126-81A2-3749-1587-59A8E993576B}"/>
          </ac:grpSpMkLst>
        </pc:grpChg>
        <pc:grpChg chg="mod">
          <ac:chgData name="Felix Ocham" userId="621798559d53d1b0" providerId="LiveId" clId="{402A941C-E796-429E-8FC7-8AA605760694}" dt="2025-04-30T06:15:23.974" v="436" actId="1076"/>
          <ac:grpSpMkLst>
            <pc:docMk/>
            <pc:sldMk cId="3203162585" sldId="260"/>
            <ac:grpSpMk id="1142" creationId="{1B2D3151-7370-14D9-43C0-CE6AD4390251}"/>
          </ac:grpSpMkLst>
        </pc:grpChg>
        <pc:grpChg chg="mod">
          <ac:chgData name="Felix Ocham" userId="621798559d53d1b0" providerId="LiveId" clId="{402A941C-E796-429E-8FC7-8AA605760694}" dt="2025-04-30T06:15:22.920" v="435" actId="1076"/>
          <ac:grpSpMkLst>
            <pc:docMk/>
            <pc:sldMk cId="3203162585" sldId="260"/>
            <ac:grpSpMk id="1164" creationId="{AEA60F05-C9D1-7888-8787-9251DF32E2B2}"/>
          </ac:grpSpMkLst>
        </pc:grpChg>
        <pc:grpChg chg="mod">
          <ac:chgData name="Felix Ocham" userId="621798559d53d1b0" providerId="LiveId" clId="{402A941C-E796-429E-8FC7-8AA605760694}" dt="2025-04-30T06:15:07.437" v="429" actId="1076"/>
          <ac:grpSpMkLst>
            <pc:docMk/>
            <pc:sldMk cId="3203162585" sldId="260"/>
            <ac:grpSpMk id="1165" creationId="{6EF43C4A-DB08-E65A-3B15-9119F8703EC5}"/>
          </ac:grpSpMkLst>
        </pc:grpChg>
        <pc:grpChg chg="mod">
          <ac:chgData name="Felix Ocham" userId="621798559d53d1b0" providerId="LiveId" clId="{402A941C-E796-429E-8FC7-8AA605760694}" dt="2025-04-30T06:31:29.658" v="557" actId="552"/>
          <ac:grpSpMkLst>
            <pc:docMk/>
            <pc:sldMk cId="3203162585" sldId="260"/>
            <ac:grpSpMk id="1172" creationId="{20A1DDAD-26A1-279D-C0C1-31F108533C65}"/>
          </ac:grpSpMkLst>
        </pc:grpChg>
        <pc:grpChg chg="mod">
          <ac:chgData name="Felix Ocham" userId="621798559d53d1b0" providerId="LiveId" clId="{402A941C-E796-429E-8FC7-8AA605760694}" dt="2025-04-30T06:30:08.563" v="547" actId="465"/>
          <ac:grpSpMkLst>
            <pc:docMk/>
            <pc:sldMk cId="3203162585" sldId="260"/>
            <ac:grpSpMk id="1174" creationId="{CAF44794-605D-763D-0F0E-ED2FC9790648}"/>
          </ac:grpSpMkLst>
        </pc:grpChg>
        <pc:grpChg chg="mod">
          <ac:chgData name="Felix Ocham" userId="621798559d53d1b0" providerId="LiveId" clId="{402A941C-E796-429E-8FC7-8AA605760694}" dt="2025-04-30T06:29:47.645" v="545" actId="465"/>
          <ac:grpSpMkLst>
            <pc:docMk/>
            <pc:sldMk cId="3203162585" sldId="260"/>
            <ac:grpSpMk id="1176" creationId="{EA59FB08-1B39-793D-3D72-3653841711C3}"/>
          </ac:grpSpMkLst>
        </pc:grpChg>
        <pc:grpChg chg="mod">
          <ac:chgData name="Felix Ocham" userId="621798559d53d1b0" providerId="LiveId" clId="{402A941C-E796-429E-8FC7-8AA605760694}" dt="2025-04-30T06:15:22.037" v="434" actId="1076"/>
          <ac:grpSpMkLst>
            <pc:docMk/>
            <pc:sldMk cId="3203162585" sldId="260"/>
            <ac:grpSpMk id="1177" creationId="{29A899DD-C083-297F-A738-F6CFD7E29DB2}"/>
          </ac:grpSpMkLst>
        </pc:grpChg>
        <pc:grpChg chg="mod">
          <ac:chgData name="Felix Ocham" userId="621798559d53d1b0" providerId="LiveId" clId="{402A941C-E796-429E-8FC7-8AA605760694}" dt="2025-04-30T06:29:41.625" v="544" actId="553"/>
          <ac:grpSpMkLst>
            <pc:docMk/>
            <pc:sldMk cId="3203162585" sldId="260"/>
            <ac:grpSpMk id="1183" creationId="{6D5C7414-5547-4788-C6AE-B9121B89318F}"/>
          </ac:grpSpMkLst>
        </pc:grpChg>
        <pc:grpChg chg="mod">
          <ac:chgData name="Felix Ocham" userId="621798559d53d1b0" providerId="LiveId" clId="{402A941C-E796-429E-8FC7-8AA605760694}" dt="2025-04-30T06:31:37.186" v="558" actId="465"/>
          <ac:grpSpMkLst>
            <pc:docMk/>
            <pc:sldMk cId="3203162585" sldId="260"/>
            <ac:grpSpMk id="1184" creationId="{A64F3A29-36EB-AB7D-232E-7D148CF8FAC4}"/>
          </ac:grpSpMkLst>
        </pc:grpChg>
        <pc:grpChg chg="mod">
          <ac:chgData name="Felix Ocham" userId="621798559d53d1b0" providerId="LiveId" clId="{402A941C-E796-429E-8FC7-8AA605760694}" dt="2025-04-30T06:29:47.645" v="545" actId="465"/>
          <ac:grpSpMkLst>
            <pc:docMk/>
            <pc:sldMk cId="3203162585" sldId="260"/>
            <ac:grpSpMk id="1185" creationId="{ECD1411B-1910-7035-D44A-441FD478FAF5}"/>
          </ac:grpSpMkLst>
        </pc:grpChg>
        <pc:grpChg chg="mod">
          <ac:chgData name="Felix Ocham" userId="621798559d53d1b0" providerId="LiveId" clId="{402A941C-E796-429E-8FC7-8AA605760694}" dt="2025-04-30T06:30:03.020" v="546" actId="553"/>
          <ac:grpSpMkLst>
            <pc:docMk/>
            <pc:sldMk cId="3203162585" sldId="260"/>
            <ac:grpSpMk id="1186" creationId="{E98C5129-CE7C-68EC-0A2F-A14043382676}"/>
          </ac:grpSpMkLst>
        </pc:grpChg>
        <pc:grpChg chg="mod">
          <ac:chgData name="Felix Ocham" userId="621798559d53d1b0" providerId="LiveId" clId="{402A941C-E796-429E-8FC7-8AA605760694}" dt="2025-04-30T06:29:28.189" v="543" actId="465"/>
          <ac:grpSpMkLst>
            <pc:docMk/>
            <pc:sldMk cId="3203162585" sldId="260"/>
            <ac:grpSpMk id="1188" creationId="{B75CCD99-311F-1342-E150-61999DDE6829}"/>
          </ac:grpSpMkLst>
        </pc:grpChg>
        <pc:grpChg chg="mod">
          <ac:chgData name="Felix Ocham" userId="621798559d53d1b0" providerId="LiveId" clId="{402A941C-E796-429E-8FC7-8AA605760694}" dt="2025-04-30T06:29:28.189" v="543" actId="465"/>
          <ac:grpSpMkLst>
            <pc:docMk/>
            <pc:sldMk cId="3203162585" sldId="260"/>
            <ac:grpSpMk id="1189" creationId="{639D14C9-E80F-389F-116C-104CCBFFC082}"/>
          </ac:grpSpMkLst>
        </pc:grpChg>
        <pc:grpChg chg="mod">
          <ac:chgData name="Felix Ocham" userId="621798559d53d1b0" providerId="LiveId" clId="{402A941C-E796-429E-8FC7-8AA605760694}" dt="2025-04-30T06:28:01.161" v="531" actId="555"/>
          <ac:grpSpMkLst>
            <pc:docMk/>
            <pc:sldMk cId="3203162585" sldId="260"/>
            <ac:grpSpMk id="1190" creationId="{FEAE8460-DAFF-84D1-F0C6-A15AF424471C}"/>
          </ac:grpSpMkLst>
        </pc:grpChg>
        <pc:grpChg chg="mod">
          <ac:chgData name="Felix Ocham" userId="621798559d53d1b0" providerId="LiveId" clId="{402A941C-E796-429E-8FC7-8AA605760694}" dt="2025-04-30T06:31:37.186" v="558" actId="465"/>
          <ac:grpSpMkLst>
            <pc:docMk/>
            <pc:sldMk cId="3203162585" sldId="260"/>
            <ac:grpSpMk id="1191" creationId="{9CCC6B30-A6F9-C72D-CC63-988CC351A974}"/>
          </ac:grpSpMkLst>
        </pc:grpChg>
        <pc:grpChg chg="mod">
          <ac:chgData name="Felix Ocham" userId="621798559d53d1b0" providerId="LiveId" clId="{402A941C-E796-429E-8FC7-8AA605760694}" dt="2025-04-30T06:30:08.563" v="547" actId="465"/>
          <ac:grpSpMkLst>
            <pc:docMk/>
            <pc:sldMk cId="3203162585" sldId="260"/>
            <ac:grpSpMk id="1192" creationId="{8306C850-B684-4BE7-6389-1B2C12E988E6}"/>
          </ac:grpSpMkLst>
        </pc:grpChg>
        <pc:grpChg chg="mod">
          <ac:chgData name="Felix Ocham" userId="621798559d53d1b0" providerId="LiveId" clId="{402A941C-E796-429E-8FC7-8AA605760694}" dt="2025-04-30T06:29:28.189" v="543" actId="465"/>
          <ac:grpSpMkLst>
            <pc:docMk/>
            <pc:sldMk cId="3203162585" sldId="260"/>
            <ac:grpSpMk id="1195" creationId="{B08D8858-A956-A160-A4A5-5A21719B3712}"/>
          </ac:grpSpMkLst>
        </pc:grpChg>
        <pc:grpChg chg="mod">
          <ac:chgData name="Felix Ocham" userId="621798559d53d1b0" providerId="LiveId" clId="{402A941C-E796-429E-8FC7-8AA605760694}" dt="2025-04-30T05:41:59.353" v="351" actId="552"/>
          <ac:grpSpMkLst>
            <pc:docMk/>
            <pc:sldMk cId="3203162585" sldId="260"/>
            <ac:grpSpMk id="1199" creationId="{11E0CC73-5ECD-2F49-C126-14A4A03B6691}"/>
          </ac:grpSpMkLst>
        </pc:grpChg>
        <pc:grpChg chg="mod">
          <ac:chgData name="Felix Ocham" userId="621798559d53d1b0" providerId="LiveId" clId="{402A941C-E796-429E-8FC7-8AA605760694}" dt="2025-04-30T06:31:00.211" v="555" actId="552"/>
          <ac:grpSpMkLst>
            <pc:docMk/>
            <pc:sldMk cId="3203162585" sldId="260"/>
            <ac:grpSpMk id="1202" creationId="{954D7EC9-4CEF-C8A6-B7DD-65618CC509BA}"/>
          </ac:grpSpMkLst>
        </pc:grpChg>
        <pc:grpChg chg="mod">
          <ac:chgData name="Felix Ocham" userId="621798559d53d1b0" providerId="LiveId" clId="{402A941C-E796-429E-8FC7-8AA605760694}" dt="2025-04-30T06:31:05.892" v="556" actId="465"/>
          <ac:grpSpMkLst>
            <pc:docMk/>
            <pc:sldMk cId="3203162585" sldId="260"/>
            <ac:grpSpMk id="1203" creationId="{3ECFA27D-5D92-E8DA-63B9-4E05AF4505D6}"/>
          </ac:grpSpMkLst>
        </pc:grpChg>
        <pc:grpChg chg="mod">
          <ac:chgData name="Felix Ocham" userId="621798559d53d1b0" providerId="LiveId" clId="{402A941C-E796-429E-8FC7-8AA605760694}" dt="2025-04-30T06:31:29.658" v="557" actId="552"/>
          <ac:grpSpMkLst>
            <pc:docMk/>
            <pc:sldMk cId="3203162585" sldId="260"/>
            <ac:grpSpMk id="1204" creationId="{4980822F-5B18-07B7-1058-24ACC4687207}"/>
          </ac:grpSpMkLst>
        </pc:grpChg>
        <pc:grpChg chg="mod">
          <ac:chgData name="Felix Ocham" userId="621798559d53d1b0" providerId="LiveId" clId="{402A941C-E796-429E-8FC7-8AA605760694}" dt="2025-04-30T06:31:05.892" v="556" actId="465"/>
          <ac:grpSpMkLst>
            <pc:docMk/>
            <pc:sldMk cId="3203162585" sldId="260"/>
            <ac:grpSpMk id="1205" creationId="{F1468979-AED6-CE16-A410-0B720CE9CB37}"/>
          </ac:grpSpMkLst>
        </pc:grpChg>
        <pc:grpChg chg="mod">
          <ac:chgData name="Felix Ocham" userId="621798559d53d1b0" providerId="LiveId" clId="{402A941C-E796-429E-8FC7-8AA605760694}" dt="2025-04-30T06:31:37.186" v="558" actId="465"/>
          <ac:grpSpMkLst>
            <pc:docMk/>
            <pc:sldMk cId="3203162585" sldId="260"/>
            <ac:grpSpMk id="1206" creationId="{5000FC79-DCD5-A13A-B8B0-9804386375C0}"/>
          </ac:grpSpMkLst>
        </pc:grpChg>
        <pc:grpChg chg="mod">
          <ac:chgData name="Felix Ocham" userId="621798559d53d1b0" providerId="LiveId" clId="{402A941C-E796-429E-8FC7-8AA605760694}" dt="2025-04-30T06:29:28.189" v="543" actId="465"/>
          <ac:grpSpMkLst>
            <pc:docMk/>
            <pc:sldMk cId="3203162585" sldId="260"/>
            <ac:grpSpMk id="1209" creationId="{2076B104-16A5-4FD8-6122-DAFC68216DA8}"/>
          </ac:grpSpMkLst>
        </pc:grpChg>
        <pc:picChg chg="mod">
          <ac:chgData name="Felix Ocham" userId="621798559d53d1b0" providerId="LiveId" clId="{402A941C-E796-429E-8FC7-8AA605760694}" dt="2025-04-30T06:27:31.337" v="530" actId="465"/>
          <ac:picMkLst>
            <pc:docMk/>
            <pc:sldMk cId="3203162585" sldId="260"/>
            <ac:picMk id="9" creationId="{F45DD421-678E-56DA-1DDE-4182E52A6438}"/>
          </ac:picMkLst>
        </pc:picChg>
        <pc:picChg chg="mod">
          <ac:chgData name="Felix Ocham" userId="621798559d53d1b0" providerId="LiveId" clId="{402A941C-E796-429E-8FC7-8AA605760694}" dt="2025-04-30T06:27:31.337" v="530" actId="465"/>
          <ac:picMkLst>
            <pc:docMk/>
            <pc:sldMk cId="3203162585" sldId="260"/>
            <ac:picMk id="10" creationId="{074582F2-7F63-AAB0-7C83-6FF7660EA411}"/>
          </ac:picMkLst>
        </pc:picChg>
        <pc:picChg chg="mod">
          <ac:chgData name="Felix Ocham" userId="621798559d53d1b0" providerId="LiveId" clId="{402A941C-E796-429E-8FC7-8AA605760694}" dt="2025-04-30T06:27:31.337" v="530" actId="465"/>
          <ac:picMkLst>
            <pc:docMk/>
            <pc:sldMk cId="3203162585" sldId="260"/>
            <ac:picMk id="21" creationId="{EEFADA6A-4F40-8C33-828F-53858FBE4506}"/>
          </ac:picMkLst>
        </pc:picChg>
        <pc:picChg chg="mod">
          <ac:chgData name="Felix Ocham" userId="621798559d53d1b0" providerId="LiveId" clId="{402A941C-E796-429E-8FC7-8AA605760694}" dt="2025-04-30T06:27:31.337" v="530" actId="465"/>
          <ac:picMkLst>
            <pc:docMk/>
            <pc:sldMk cId="3203162585" sldId="260"/>
            <ac:picMk id="32" creationId="{F04B41D6-30EB-9432-DFA5-5C7DA7DD1665}"/>
          </ac:picMkLst>
        </pc:picChg>
        <pc:picChg chg="mod topLvl">
          <ac:chgData name="Felix Ocham" userId="621798559d53d1b0" providerId="LiveId" clId="{402A941C-E796-429E-8FC7-8AA605760694}" dt="2025-04-30T06:26:22.965" v="523" actId="164"/>
          <ac:picMkLst>
            <pc:docMk/>
            <pc:sldMk cId="3203162585" sldId="260"/>
            <ac:picMk id="33" creationId="{3B06F076-8577-220B-FD00-CD5ACE7CE5C7}"/>
          </ac:picMkLst>
        </pc:picChg>
        <pc:picChg chg="add del mod ord topLvl">
          <ac:chgData name="Felix Ocham" userId="621798559d53d1b0" providerId="LiveId" clId="{402A941C-E796-429E-8FC7-8AA605760694}" dt="2025-04-30T06:25:28.260" v="519" actId="164"/>
          <ac:picMkLst>
            <pc:docMk/>
            <pc:sldMk cId="3203162585" sldId="260"/>
            <ac:picMk id="62" creationId="{B70A553C-E460-3888-544D-2B8F87E79DED}"/>
          </ac:picMkLst>
        </pc:picChg>
        <pc:picChg chg="mod">
          <ac:chgData name="Felix Ocham" userId="621798559d53d1b0" providerId="LiveId" clId="{402A941C-E796-429E-8FC7-8AA605760694}" dt="2025-04-30T06:27:31.337" v="530" actId="465"/>
          <ac:picMkLst>
            <pc:docMk/>
            <pc:sldMk cId="3203162585" sldId="260"/>
            <ac:picMk id="1028" creationId="{BF5EAA68-D1FB-BCB7-0C98-FEA53AEA3CD3}"/>
          </ac:picMkLst>
        </pc:picChg>
        <pc:picChg chg="mod">
          <ac:chgData name="Felix Ocham" userId="621798559d53d1b0" providerId="LiveId" clId="{402A941C-E796-429E-8FC7-8AA605760694}" dt="2025-04-30T06:30:03.020" v="546" actId="553"/>
          <ac:picMkLst>
            <pc:docMk/>
            <pc:sldMk cId="3203162585" sldId="260"/>
            <ac:picMk id="1133" creationId="{201CD812-36BA-5083-4FD2-A771EB3C37A3}"/>
          </ac:picMkLst>
        </pc:picChg>
        <pc:picChg chg="mod">
          <ac:chgData name="Felix Ocham" userId="621798559d53d1b0" providerId="LiveId" clId="{402A941C-E796-429E-8FC7-8AA605760694}" dt="2025-04-30T05:43:18.484" v="360" actId="465"/>
          <ac:picMkLst>
            <pc:docMk/>
            <pc:sldMk cId="3203162585" sldId="260"/>
            <ac:picMk id="1134" creationId="{4DF47A7F-9D8E-FE24-682B-80F2B402CE19}"/>
          </ac:picMkLst>
        </pc:picChg>
        <pc:picChg chg="mod">
          <ac:chgData name="Felix Ocham" userId="621798559d53d1b0" providerId="LiveId" clId="{402A941C-E796-429E-8FC7-8AA605760694}" dt="2025-04-30T06:28:34.888" v="540" actId="554"/>
          <ac:picMkLst>
            <pc:docMk/>
            <pc:sldMk cId="3203162585" sldId="260"/>
            <ac:picMk id="1135" creationId="{7E770E10-83DC-712C-63C6-DFDA0DA81D0D}"/>
          </ac:picMkLst>
        </pc:picChg>
        <pc:picChg chg="mod">
          <ac:chgData name="Felix Ocham" userId="621798559d53d1b0" providerId="LiveId" clId="{402A941C-E796-429E-8FC7-8AA605760694}" dt="2025-04-30T06:29:28.189" v="543" actId="465"/>
          <ac:picMkLst>
            <pc:docMk/>
            <pc:sldMk cId="3203162585" sldId="260"/>
            <ac:picMk id="1136" creationId="{583F8C40-10CE-01EE-4207-E4914E1975E3}"/>
          </ac:picMkLst>
        </pc:picChg>
        <pc:picChg chg="mod">
          <ac:chgData name="Felix Ocham" userId="621798559d53d1b0" providerId="LiveId" clId="{402A941C-E796-429E-8FC7-8AA605760694}" dt="2025-04-30T06:28:01.161" v="531" actId="555"/>
          <ac:picMkLst>
            <pc:docMk/>
            <pc:sldMk cId="3203162585" sldId="260"/>
            <ac:picMk id="1137" creationId="{F5E98499-9984-FCC8-3638-34CDE2E7F4CB}"/>
          </ac:picMkLst>
        </pc:picChg>
        <pc:picChg chg="mod">
          <ac:chgData name="Felix Ocham" userId="621798559d53d1b0" providerId="LiveId" clId="{402A941C-E796-429E-8FC7-8AA605760694}" dt="2025-04-30T06:29:47.645" v="545" actId="465"/>
          <ac:picMkLst>
            <pc:docMk/>
            <pc:sldMk cId="3203162585" sldId="260"/>
            <ac:picMk id="1138" creationId="{D74E6CBC-538D-7D57-DA04-481DE08D0B82}"/>
          </ac:picMkLst>
        </pc:picChg>
        <pc:picChg chg="mod">
          <ac:chgData name="Felix Ocham" userId="621798559d53d1b0" providerId="LiveId" clId="{402A941C-E796-429E-8FC7-8AA605760694}" dt="2025-04-30T05:43:18.484" v="360" actId="465"/>
          <ac:picMkLst>
            <pc:docMk/>
            <pc:sldMk cId="3203162585" sldId="260"/>
            <ac:picMk id="1143" creationId="{0AFF2D17-21E5-B352-D942-660DE9B96A1A}"/>
          </ac:picMkLst>
        </pc:picChg>
        <pc:picChg chg="mod">
          <ac:chgData name="Felix Ocham" userId="621798559d53d1b0" providerId="LiveId" clId="{402A941C-E796-429E-8FC7-8AA605760694}" dt="2025-04-30T05:43:18.484" v="360" actId="465"/>
          <ac:picMkLst>
            <pc:docMk/>
            <pc:sldMk cId="3203162585" sldId="260"/>
            <ac:picMk id="1146" creationId="{CBC61426-C3E0-84B0-003F-D354D51654E5}"/>
          </ac:picMkLst>
        </pc:picChg>
        <pc:picChg chg="mod">
          <ac:chgData name="Felix Ocham" userId="621798559d53d1b0" providerId="LiveId" clId="{402A941C-E796-429E-8FC7-8AA605760694}" dt="2025-04-30T06:31:37.186" v="558" actId="465"/>
          <ac:picMkLst>
            <pc:docMk/>
            <pc:sldMk cId="3203162585" sldId="260"/>
            <ac:picMk id="1147" creationId="{074082DB-8E35-DDDF-6396-70142FDD5E81}"/>
          </ac:picMkLst>
        </pc:picChg>
        <pc:picChg chg="mod">
          <ac:chgData name="Felix Ocham" userId="621798559d53d1b0" providerId="LiveId" clId="{402A941C-E796-429E-8FC7-8AA605760694}" dt="2025-04-30T05:43:18.484" v="360" actId="465"/>
          <ac:picMkLst>
            <pc:docMk/>
            <pc:sldMk cId="3203162585" sldId="260"/>
            <ac:picMk id="1148" creationId="{CFF32668-8742-B5DB-5D5F-B8FC42C86E18}"/>
          </ac:picMkLst>
        </pc:picChg>
        <pc:picChg chg="mod">
          <ac:chgData name="Felix Ocham" userId="621798559d53d1b0" providerId="LiveId" clId="{402A941C-E796-429E-8FC7-8AA605760694}" dt="2025-04-30T06:32:37.514" v="567" actId="465"/>
          <ac:picMkLst>
            <pc:docMk/>
            <pc:sldMk cId="3203162585" sldId="260"/>
            <ac:picMk id="1149" creationId="{230A864F-55C3-6BD4-29CA-210709818B55}"/>
          </ac:picMkLst>
        </pc:picChg>
        <pc:picChg chg="mod">
          <ac:chgData name="Felix Ocham" userId="621798559d53d1b0" providerId="LiveId" clId="{402A941C-E796-429E-8FC7-8AA605760694}" dt="2025-04-30T06:31:00.211" v="555" actId="552"/>
          <ac:picMkLst>
            <pc:docMk/>
            <pc:sldMk cId="3203162585" sldId="260"/>
            <ac:picMk id="1150" creationId="{16A8A49F-3735-91C3-AEA9-54145551D6AB}"/>
          </ac:picMkLst>
        </pc:picChg>
        <pc:picChg chg="mod">
          <ac:chgData name="Felix Ocham" userId="621798559d53d1b0" providerId="LiveId" clId="{402A941C-E796-429E-8FC7-8AA605760694}" dt="2025-04-30T06:31:05.892" v="556" actId="465"/>
          <ac:picMkLst>
            <pc:docMk/>
            <pc:sldMk cId="3203162585" sldId="260"/>
            <ac:picMk id="1151" creationId="{520516D8-0D4D-BC4E-587E-0C1C987B9A52}"/>
          </ac:picMkLst>
        </pc:picChg>
        <pc:picChg chg="mod">
          <ac:chgData name="Felix Ocham" userId="621798559d53d1b0" providerId="LiveId" clId="{402A941C-E796-429E-8FC7-8AA605760694}" dt="2025-04-30T06:30:28.021" v="549" actId="465"/>
          <ac:picMkLst>
            <pc:docMk/>
            <pc:sldMk cId="3203162585" sldId="260"/>
            <ac:picMk id="1152" creationId="{96A821EA-C478-B1BE-8B03-BE8072B4B9EA}"/>
          </ac:picMkLst>
        </pc:picChg>
        <pc:picChg chg="mod">
          <ac:chgData name="Felix Ocham" userId="621798559d53d1b0" providerId="LiveId" clId="{402A941C-E796-429E-8FC7-8AA605760694}" dt="2025-04-30T06:30:28.021" v="549" actId="465"/>
          <ac:picMkLst>
            <pc:docMk/>
            <pc:sldMk cId="3203162585" sldId="260"/>
            <ac:picMk id="1153" creationId="{B5D18BF6-0369-D91B-C408-A5BF4775201D}"/>
          </ac:picMkLst>
        </pc:picChg>
        <pc:picChg chg="mod">
          <ac:chgData name="Felix Ocham" userId="621798559d53d1b0" providerId="LiveId" clId="{402A941C-E796-429E-8FC7-8AA605760694}" dt="2025-04-30T06:32:37.514" v="567" actId="465"/>
          <ac:picMkLst>
            <pc:docMk/>
            <pc:sldMk cId="3203162585" sldId="260"/>
            <ac:picMk id="1154" creationId="{9105528D-165A-F797-088A-112C1D50D943}"/>
          </ac:picMkLst>
        </pc:picChg>
        <pc:picChg chg="mod">
          <ac:chgData name="Felix Ocham" userId="621798559d53d1b0" providerId="LiveId" clId="{402A941C-E796-429E-8FC7-8AA605760694}" dt="2025-04-30T06:29:19.469" v="542" actId="553"/>
          <ac:picMkLst>
            <pc:docMk/>
            <pc:sldMk cId="3203162585" sldId="260"/>
            <ac:picMk id="1157" creationId="{99DA0700-4A89-A1A1-076F-557269417B4D}"/>
          </ac:picMkLst>
        </pc:picChg>
        <pc:picChg chg="mod">
          <ac:chgData name="Felix Ocham" userId="621798559d53d1b0" providerId="LiveId" clId="{402A941C-E796-429E-8FC7-8AA605760694}" dt="2025-04-30T06:30:22.928" v="548" actId="553"/>
          <ac:picMkLst>
            <pc:docMk/>
            <pc:sldMk cId="3203162585" sldId="260"/>
            <ac:picMk id="1158" creationId="{137A7C25-3B5A-E28C-4235-E24FE7E15DE8}"/>
          </ac:picMkLst>
        </pc:picChg>
        <pc:picChg chg="mod">
          <ac:chgData name="Felix Ocham" userId="621798559d53d1b0" providerId="LiveId" clId="{402A941C-E796-429E-8FC7-8AA605760694}" dt="2025-04-30T06:31:05.892" v="556" actId="465"/>
          <ac:picMkLst>
            <pc:docMk/>
            <pc:sldMk cId="3203162585" sldId="260"/>
            <ac:picMk id="1159" creationId="{B17A4F2E-5A64-E443-751A-15AB118EEE79}"/>
          </ac:picMkLst>
        </pc:picChg>
        <pc:picChg chg="mod">
          <ac:chgData name="Felix Ocham" userId="621798559d53d1b0" providerId="LiveId" clId="{402A941C-E796-429E-8FC7-8AA605760694}" dt="2025-04-30T06:30:08.563" v="547" actId="465"/>
          <ac:picMkLst>
            <pc:docMk/>
            <pc:sldMk cId="3203162585" sldId="260"/>
            <ac:picMk id="1160" creationId="{71CD513D-6DEA-DC25-2516-FDCBCA3F5467}"/>
          </ac:picMkLst>
        </pc:picChg>
        <pc:picChg chg="mod">
          <ac:chgData name="Felix Ocham" userId="621798559d53d1b0" providerId="LiveId" clId="{402A941C-E796-429E-8FC7-8AA605760694}" dt="2025-04-30T05:41:59.353" v="351" actId="552"/>
          <ac:picMkLst>
            <pc:docMk/>
            <pc:sldMk cId="3203162585" sldId="260"/>
            <ac:picMk id="1161" creationId="{548D8A6B-11C0-50E2-A45F-40C1D86D658F}"/>
          </ac:picMkLst>
        </pc:picChg>
        <pc:picChg chg="mod">
          <ac:chgData name="Felix Ocham" userId="621798559d53d1b0" providerId="LiveId" clId="{402A941C-E796-429E-8FC7-8AA605760694}" dt="2025-04-30T06:29:41.625" v="544" actId="553"/>
          <ac:picMkLst>
            <pc:docMk/>
            <pc:sldMk cId="3203162585" sldId="260"/>
            <ac:picMk id="1162" creationId="{EFA32C79-0937-C1B9-1929-7EA55BA85F71}"/>
          </ac:picMkLst>
        </pc:picChg>
        <pc:picChg chg="mod">
          <ac:chgData name="Felix Ocham" userId="621798559d53d1b0" providerId="LiveId" clId="{402A941C-E796-429E-8FC7-8AA605760694}" dt="2025-04-30T06:30:28.021" v="549" actId="465"/>
          <ac:picMkLst>
            <pc:docMk/>
            <pc:sldMk cId="3203162585" sldId="260"/>
            <ac:picMk id="1166" creationId="{3872B0FF-1206-FAE4-7354-8D55932512A6}"/>
          </ac:picMkLst>
        </pc:picChg>
        <pc:picChg chg="mod">
          <ac:chgData name="Felix Ocham" userId="621798559d53d1b0" providerId="LiveId" clId="{402A941C-E796-429E-8FC7-8AA605760694}" dt="2025-04-30T06:30:28.021" v="549" actId="465"/>
          <ac:picMkLst>
            <pc:docMk/>
            <pc:sldMk cId="3203162585" sldId="260"/>
            <ac:picMk id="1167" creationId="{3CB2E65D-C079-959E-CB82-41FAACF48B46}"/>
          </ac:picMkLst>
        </pc:picChg>
        <pc:picChg chg="mod">
          <ac:chgData name="Felix Ocham" userId="621798559d53d1b0" providerId="LiveId" clId="{402A941C-E796-429E-8FC7-8AA605760694}" dt="2025-04-30T06:28:01.161" v="531" actId="555"/>
          <ac:picMkLst>
            <pc:docMk/>
            <pc:sldMk cId="3203162585" sldId="260"/>
            <ac:picMk id="1169" creationId="{0484D96B-5857-CDB2-B243-CAB581EE1DA3}"/>
          </ac:picMkLst>
        </pc:picChg>
        <pc:picChg chg="mod">
          <ac:chgData name="Felix Ocham" userId="621798559d53d1b0" providerId="LiveId" clId="{402A941C-E796-429E-8FC7-8AA605760694}" dt="2025-04-30T06:32:31.237" v="566" actId="552"/>
          <ac:picMkLst>
            <pc:docMk/>
            <pc:sldMk cId="3203162585" sldId="260"/>
            <ac:picMk id="1170" creationId="{7C470B76-409C-C6C6-50A1-786E3561F458}"/>
          </ac:picMkLst>
        </pc:picChg>
        <pc:picChg chg="mod">
          <ac:chgData name="Felix Ocham" userId="621798559d53d1b0" providerId="LiveId" clId="{402A941C-E796-429E-8FC7-8AA605760694}" dt="2025-04-30T06:31:37.186" v="558" actId="465"/>
          <ac:picMkLst>
            <pc:docMk/>
            <pc:sldMk cId="3203162585" sldId="260"/>
            <ac:picMk id="1171" creationId="{1A630CE6-3840-051E-14EF-545F7D37C5E5}"/>
          </ac:picMkLst>
        </pc:picChg>
        <pc:picChg chg="mod">
          <ac:chgData name="Felix Ocham" userId="621798559d53d1b0" providerId="LiveId" clId="{402A941C-E796-429E-8FC7-8AA605760694}" dt="2025-04-30T06:32:31.237" v="566" actId="552"/>
          <ac:picMkLst>
            <pc:docMk/>
            <pc:sldMk cId="3203162585" sldId="260"/>
            <ac:picMk id="1173" creationId="{EF3F6F7A-6BBC-9F53-87F3-9F42DE555456}"/>
          </ac:picMkLst>
        </pc:picChg>
        <pc:picChg chg="mod">
          <ac:chgData name="Felix Ocham" userId="621798559d53d1b0" providerId="LiveId" clId="{402A941C-E796-429E-8FC7-8AA605760694}" dt="2025-04-30T06:28:53.382" v="541" actId="408"/>
          <ac:picMkLst>
            <pc:docMk/>
            <pc:sldMk cId="3203162585" sldId="260"/>
            <ac:picMk id="1175" creationId="{8791EA4C-B667-73BA-49BD-0E7A0942A9E2}"/>
          </ac:picMkLst>
        </pc:picChg>
        <pc:picChg chg="mod">
          <ac:chgData name="Felix Ocham" userId="621798559d53d1b0" providerId="LiveId" clId="{402A941C-E796-429E-8FC7-8AA605760694}" dt="2025-04-30T05:41:59.353" v="351" actId="552"/>
          <ac:picMkLst>
            <pc:docMk/>
            <pc:sldMk cId="3203162585" sldId="260"/>
            <ac:picMk id="1179" creationId="{69924FCA-1D70-30F7-C0E5-094FA2852C05}"/>
          </ac:picMkLst>
        </pc:picChg>
        <pc:picChg chg="mod">
          <ac:chgData name="Felix Ocham" userId="621798559d53d1b0" providerId="LiveId" clId="{402A941C-E796-429E-8FC7-8AA605760694}" dt="2025-04-30T06:32:37.514" v="567" actId="465"/>
          <ac:picMkLst>
            <pc:docMk/>
            <pc:sldMk cId="3203162585" sldId="260"/>
            <ac:picMk id="1180" creationId="{2398DA9D-E83B-8447-EF7D-F75295B55802}"/>
          </ac:picMkLst>
        </pc:picChg>
        <pc:picChg chg="mod">
          <ac:chgData name="Felix Ocham" userId="621798559d53d1b0" providerId="LiveId" clId="{402A941C-E796-429E-8FC7-8AA605760694}" dt="2025-04-30T06:32:37.514" v="567" actId="465"/>
          <ac:picMkLst>
            <pc:docMk/>
            <pc:sldMk cId="3203162585" sldId="260"/>
            <ac:picMk id="1181" creationId="{0BF61D1A-29BB-4657-860B-22F58A8990F2}"/>
          </ac:picMkLst>
        </pc:picChg>
        <pc:picChg chg="mod">
          <ac:chgData name="Felix Ocham" userId="621798559d53d1b0" providerId="LiveId" clId="{402A941C-E796-429E-8FC7-8AA605760694}" dt="2025-04-30T05:41:59.353" v="351" actId="552"/>
          <ac:picMkLst>
            <pc:docMk/>
            <pc:sldMk cId="3203162585" sldId="260"/>
            <ac:picMk id="1182" creationId="{F65D9045-8183-51F4-08A2-BAFAFCA39C9A}"/>
          </ac:picMkLst>
        </pc:picChg>
        <pc:picChg chg="mod">
          <ac:chgData name="Felix Ocham" userId="621798559d53d1b0" providerId="LiveId" clId="{402A941C-E796-429E-8FC7-8AA605760694}" dt="2025-04-30T06:31:05.892" v="556" actId="465"/>
          <ac:picMkLst>
            <pc:docMk/>
            <pc:sldMk cId="3203162585" sldId="260"/>
            <ac:picMk id="1187" creationId="{BB1F469B-057E-35F9-7651-D19ADD9A84AB}"/>
          </ac:picMkLst>
        </pc:picChg>
        <pc:picChg chg="mod">
          <ac:chgData name="Felix Ocham" userId="621798559d53d1b0" providerId="LiveId" clId="{402A941C-E796-429E-8FC7-8AA605760694}" dt="2025-04-30T05:41:59.353" v="351" actId="552"/>
          <ac:picMkLst>
            <pc:docMk/>
            <pc:sldMk cId="3203162585" sldId="260"/>
            <ac:picMk id="1194" creationId="{295E5169-A99A-5CB6-17E3-2F246430246E}"/>
          </ac:picMkLst>
        </pc:picChg>
        <pc:picChg chg="mod">
          <ac:chgData name="Felix Ocham" userId="621798559d53d1b0" providerId="LiveId" clId="{402A941C-E796-429E-8FC7-8AA605760694}" dt="2025-04-30T06:30:08.563" v="547" actId="465"/>
          <ac:picMkLst>
            <pc:docMk/>
            <pc:sldMk cId="3203162585" sldId="260"/>
            <ac:picMk id="1196" creationId="{33CF1382-45C3-D0F9-017E-982133DE7E39}"/>
          </ac:picMkLst>
        </pc:picChg>
        <pc:picChg chg="mod">
          <ac:chgData name="Felix Ocham" userId="621798559d53d1b0" providerId="LiveId" clId="{402A941C-E796-429E-8FC7-8AA605760694}" dt="2025-04-30T06:30:08.563" v="547" actId="465"/>
          <ac:picMkLst>
            <pc:docMk/>
            <pc:sldMk cId="3203162585" sldId="260"/>
            <ac:picMk id="1197" creationId="{D930D5C2-D6CE-47FF-0DFD-AFE7A3CA5E2D}"/>
          </ac:picMkLst>
        </pc:picChg>
        <pc:picChg chg="mod">
          <ac:chgData name="Felix Ocham" userId="621798559d53d1b0" providerId="LiveId" clId="{402A941C-E796-429E-8FC7-8AA605760694}" dt="2025-04-30T05:43:18.484" v="360" actId="465"/>
          <ac:picMkLst>
            <pc:docMk/>
            <pc:sldMk cId="3203162585" sldId="260"/>
            <ac:picMk id="1198" creationId="{B41FC38F-4703-40AA-2C9F-A2754FC4E6A9}"/>
          </ac:picMkLst>
        </pc:picChg>
        <pc:picChg chg="mod">
          <ac:chgData name="Felix Ocham" userId="621798559d53d1b0" providerId="LiveId" clId="{402A941C-E796-429E-8FC7-8AA605760694}" dt="2025-04-30T06:32:37.514" v="567" actId="465"/>
          <ac:picMkLst>
            <pc:docMk/>
            <pc:sldMk cId="3203162585" sldId="260"/>
            <ac:picMk id="1213" creationId="{7EB92A34-C2D9-8F4E-B049-6279896B16C8}"/>
          </ac:picMkLst>
        </pc:picChg>
      </pc:sldChg>
      <pc:sldChg chg="addSp delSp modSp mod">
        <pc:chgData name="Felix Ocham" userId="621798559d53d1b0" providerId="LiveId" clId="{402A941C-E796-429E-8FC7-8AA605760694}" dt="2025-04-30T16:35:45.744" v="669" actId="14100"/>
        <pc:sldMkLst>
          <pc:docMk/>
          <pc:sldMk cId="2508700357" sldId="265"/>
        </pc:sldMkLst>
        <pc:spChg chg="mod">
          <ac:chgData name="Felix Ocham" userId="621798559d53d1b0" providerId="LiveId" clId="{402A941C-E796-429E-8FC7-8AA605760694}" dt="2025-04-30T16:12:05.102" v="654" actId="14100"/>
          <ac:spMkLst>
            <pc:docMk/>
            <pc:sldMk cId="2508700357" sldId="265"/>
            <ac:spMk id="2" creationId="{3120CF8F-DAF2-D8D9-AE6E-7D9B1F1B9996}"/>
          </ac:spMkLst>
        </pc:spChg>
        <pc:spChg chg="mod">
          <ac:chgData name="Felix Ocham" userId="621798559d53d1b0" providerId="LiveId" clId="{402A941C-E796-429E-8FC7-8AA605760694}" dt="2025-04-30T16:04:26.234" v="574" actId="207"/>
          <ac:spMkLst>
            <pc:docMk/>
            <pc:sldMk cId="2508700357" sldId="265"/>
            <ac:spMk id="5" creationId="{FDDD871C-3407-A13E-0C6D-D1EF66C03134}"/>
          </ac:spMkLst>
        </pc:spChg>
        <pc:spChg chg="mod">
          <ac:chgData name="Felix Ocham" userId="621798559d53d1b0" providerId="LiveId" clId="{402A941C-E796-429E-8FC7-8AA605760694}" dt="2025-04-30T16:35:45.744" v="669" actId="14100"/>
          <ac:spMkLst>
            <pc:docMk/>
            <pc:sldMk cId="2508700357" sldId="265"/>
            <ac:spMk id="7" creationId="{1222DA36-5F7F-8CEB-E3A1-4077C7E0C934}"/>
          </ac:spMkLst>
        </pc:spChg>
        <pc:spChg chg="mod">
          <ac:chgData name="Felix Ocham" userId="621798559d53d1b0" providerId="LiveId" clId="{402A941C-E796-429E-8FC7-8AA605760694}" dt="2025-04-30T16:12:32.460" v="657" actId="14100"/>
          <ac:spMkLst>
            <pc:docMk/>
            <pc:sldMk cId="2508700357" sldId="265"/>
            <ac:spMk id="24" creationId="{9894651C-C855-835B-FCCE-843D760719D5}"/>
          </ac:spMkLst>
        </pc:spChg>
        <pc:spChg chg="mod">
          <ac:chgData name="Felix Ocham" userId="621798559d53d1b0" providerId="LiveId" clId="{402A941C-E796-429E-8FC7-8AA605760694}" dt="2025-04-30T16:12:35.926" v="658" actId="14100"/>
          <ac:spMkLst>
            <pc:docMk/>
            <pc:sldMk cId="2508700357" sldId="265"/>
            <ac:spMk id="25" creationId="{FF48DB56-989A-8A02-D485-C9A7460C2498}"/>
          </ac:spMkLst>
        </pc:spChg>
        <pc:spChg chg="mod">
          <ac:chgData name="Felix Ocham" userId="621798559d53d1b0" providerId="LiveId" clId="{402A941C-E796-429E-8FC7-8AA605760694}" dt="2025-04-30T16:34:37.960" v="665" actId="14100"/>
          <ac:spMkLst>
            <pc:docMk/>
            <pc:sldMk cId="2508700357" sldId="265"/>
            <ac:spMk id="28" creationId="{54A0A235-4441-6A1E-A40B-6F84019D0232}"/>
          </ac:spMkLst>
        </pc:spChg>
        <pc:spChg chg="mod">
          <ac:chgData name="Felix Ocham" userId="621798559d53d1b0" providerId="LiveId" clId="{402A941C-E796-429E-8FC7-8AA605760694}" dt="2025-04-30T16:35:23.730" v="668" actId="14100"/>
          <ac:spMkLst>
            <pc:docMk/>
            <pc:sldMk cId="2508700357" sldId="265"/>
            <ac:spMk id="29" creationId="{0BEDDB42-A227-5DEF-4C55-4E88207B72B1}"/>
          </ac:spMkLst>
        </pc:spChg>
        <pc:grpChg chg="mod">
          <ac:chgData name="Felix Ocham" userId="621798559d53d1b0" providerId="LiveId" clId="{402A941C-E796-429E-8FC7-8AA605760694}" dt="2025-04-30T16:06:17.566" v="587" actId="1076"/>
          <ac:grpSpMkLst>
            <pc:docMk/>
            <pc:sldMk cId="2508700357" sldId="265"/>
            <ac:grpSpMk id="6" creationId="{8F795F4E-8D68-3193-8BB4-1D9822B4DBF5}"/>
          </ac:grpSpMkLst>
        </pc:grpChg>
      </pc:sldChg>
      <pc:sldChg chg="modSp mod">
        <pc:chgData name="Felix Ocham" userId="621798559d53d1b0" providerId="LiveId" clId="{402A941C-E796-429E-8FC7-8AA605760694}" dt="2025-04-30T07:22:37.552" v="569" actId="207"/>
        <pc:sldMkLst>
          <pc:docMk/>
          <pc:sldMk cId="2318051944" sldId="266"/>
        </pc:sldMkLst>
        <pc:spChg chg="mod">
          <ac:chgData name="Felix Ocham" userId="621798559d53d1b0" providerId="LiveId" clId="{402A941C-E796-429E-8FC7-8AA605760694}" dt="2025-04-30T07:22:08.920" v="568" actId="207"/>
          <ac:spMkLst>
            <pc:docMk/>
            <pc:sldMk cId="2318051944" sldId="266"/>
            <ac:spMk id="5" creationId="{DE809840-3452-BEA6-18BE-D42D2EE60E0D}"/>
          </ac:spMkLst>
        </pc:spChg>
        <pc:spChg chg="mod">
          <ac:chgData name="Felix Ocham" userId="621798559d53d1b0" providerId="LiveId" clId="{402A941C-E796-429E-8FC7-8AA605760694}" dt="2025-04-30T07:22:37.552" v="569" actId="207"/>
          <ac:spMkLst>
            <pc:docMk/>
            <pc:sldMk cId="2318051944" sldId="266"/>
            <ac:spMk id="6" creationId="{147CC50A-7CDF-F953-1847-1C5D330F5F86}"/>
          </ac:spMkLst>
        </pc:spChg>
        <pc:spChg chg="mod">
          <ac:chgData name="Felix Ocham" userId="621798559d53d1b0" providerId="LiveId" clId="{402A941C-E796-429E-8FC7-8AA605760694}" dt="2025-04-30T07:22:37.552" v="569" actId="207"/>
          <ac:spMkLst>
            <pc:docMk/>
            <pc:sldMk cId="2318051944" sldId="266"/>
            <ac:spMk id="15" creationId="{8D552DF1-FB4E-1CBC-63F5-154A8BA46FCF}"/>
          </ac:spMkLst>
        </pc:spChg>
      </pc:sldChg>
      <pc:sldChg chg="addSp delSp modSp add mod">
        <pc:chgData name="Felix Ocham" userId="621798559d53d1b0" providerId="LiveId" clId="{402A941C-E796-429E-8FC7-8AA605760694}" dt="2025-04-30T05:23:28.761" v="197" actId="1076"/>
        <pc:sldMkLst>
          <pc:docMk/>
          <pc:sldMk cId="2411312632" sldId="268"/>
        </pc:sldMkLst>
        <pc:picChg chg="mod">
          <ac:chgData name="Felix Ocham" userId="621798559d53d1b0" providerId="LiveId" clId="{402A941C-E796-429E-8FC7-8AA605760694}" dt="2025-04-30T05:21:39.681" v="189" actId="554"/>
          <ac:picMkLst>
            <pc:docMk/>
            <pc:sldMk cId="2411312632" sldId="268"/>
            <ac:picMk id="32" creationId="{2F52A3E9-71AD-6AEE-7205-5B976FD309FE}"/>
          </ac:picMkLst>
        </pc:picChg>
        <pc:picChg chg="mod">
          <ac:chgData name="Felix Ocham" userId="621798559d53d1b0" providerId="LiveId" clId="{402A941C-E796-429E-8FC7-8AA605760694}" dt="2025-04-30T05:18:50.643" v="169" actId="552"/>
          <ac:picMkLst>
            <pc:docMk/>
            <pc:sldMk cId="2411312632" sldId="268"/>
            <ac:picMk id="33" creationId="{CB156009-534F-0416-1A13-B431BFDA3E0D}"/>
          </ac:picMkLst>
        </pc:picChg>
        <pc:picChg chg="mod">
          <ac:chgData name="Felix Ocham" userId="621798559d53d1b0" providerId="LiveId" clId="{402A941C-E796-429E-8FC7-8AA605760694}" dt="2025-04-30T05:18:50.643" v="169" actId="552"/>
          <ac:picMkLst>
            <pc:docMk/>
            <pc:sldMk cId="2411312632" sldId="268"/>
            <ac:picMk id="34" creationId="{5FE80E01-5D1C-3FA9-6F77-76FA1EC269BE}"/>
          </ac:picMkLst>
        </pc:picChg>
        <pc:picChg chg="mod">
          <ac:chgData name="Felix Ocham" userId="621798559d53d1b0" providerId="LiveId" clId="{402A941C-E796-429E-8FC7-8AA605760694}" dt="2025-04-30T05:18:50.643" v="169" actId="552"/>
          <ac:picMkLst>
            <pc:docMk/>
            <pc:sldMk cId="2411312632" sldId="268"/>
            <ac:picMk id="35" creationId="{9F75D3B8-313A-F20D-64BF-0D51B458E8FD}"/>
          </ac:picMkLst>
        </pc:picChg>
        <pc:picChg chg="mod">
          <ac:chgData name="Felix Ocham" userId="621798559d53d1b0" providerId="LiveId" clId="{402A941C-E796-429E-8FC7-8AA605760694}" dt="2025-04-30T05:18:50.643" v="169" actId="552"/>
          <ac:picMkLst>
            <pc:docMk/>
            <pc:sldMk cId="2411312632" sldId="268"/>
            <ac:picMk id="36" creationId="{EE5F63AE-4211-D446-2F94-8D8ADEF193CE}"/>
          </ac:picMkLst>
        </pc:picChg>
        <pc:picChg chg="mod">
          <ac:chgData name="Felix Ocham" userId="621798559d53d1b0" providerId="LiveId" clId="{402A941C-E796-429E-8FC7-8AA605760694}" dt="2025-04-30T05:21:39.681" v="189" actId="554"/>
          <ac:picMkLst>
            <pc:docMk/>
            <pc:sldMk cId="2411312632" sldId="268"/>
            <ac:picMk id="37" creationId="{B5642E8A-6104-AF6A-79F3-816712453751}"/>
          </ac:picMkLst>
        </pc:picChg>
        <pc:picChg chg="mod">
          <ac:chgData name="Felix Ocham" userId="621798559d53d1b0" providerId="LiveId" clId="{402A941C-E796-429E-8FC7-8AA605760694}" dt="2025-04-30T05:21:53.364" v="190" actId="465"/>
          <ac:picMkLst>
            <pc:docMk/>
            <pc:sldMk cId="2411312632" sldId="268"/>
            <ac:picMk id="44" creationId="{DC692221-3203-8DAA-3FEC-BDFA0CDFE747}"/>
          </ac:picMkLst>
        </pc:picChg>
        <pc:picChg chg="mod">
          <ac:chgData name="Felix Ocham" userId="621798559d53d1b0" providerId="LiveId" clId="{402A941C-E796-429E-8FC7-8AA605760694}" dt="2025-04-30T05:22:09.018" v="191" actId="408"/>
          <ac:picMkLst>
            <pc:docMk/>
            <pc:sldMk cId="2411312632" sldId="268"/>
            <ac:picMk id="45" creationId="{043A5AEA-6F6F-76D1-6E9E-4A4296CA66C8}"/>
          </ac:picMkLst>
        </pc:picChg>
        <pc:picChg chg="mod">
          <ac:chgData name="Felix Ocham" userId="621798559d53d1b0" providerId="LiveId" clId="{402A941C-E796-429E-8FC7-8AA605760694}" dt="2025-04-30T05:19:25.749" v="171" actId="465"/>
          <ac:picMkLst>
            <pc:docMk/>
            <pc:sldMk cId="2411312632" sldId="268"/>
            <ac:picMk id="46" creationId="{D78CAD13-35B4-5DBD-6942-D114D30F01E0}"/>
          </ac:picMkLst>
        </pc:picChg>
        <pc:picChg chg="mod">
          <ac:chgData name="Felix Ocham" userId="621798559d53d1b0" providerId="LiveId" clId="{402A941C-E796-429E-8FC7-8AA605760694}" dt="2025-04-30T05:22:45.004" v="194" actId="465"/>
          <ac:picMkLst>
            <pc:docMk/>
            <pc:sldMk cId="2411312632" sldId="268"/>
            <ac:picMk id="64" creationId="{2FC354AD-3022-0D84-A239-252381DBF4C0}"/>
          </ac:picMkLst>
        </pc:picChg>
        <pc:picChg chg="mod">
          <ac:chgData name="Felix Ocham" userId="621798559d53d1b0" providerId="LiveId" clId="{402A941C-E796-429E-8FC7-8AA605760694}" dt="2025-04-30T05:21:39.681" v="189" actId="554"/>
          <ac:picMkLst>
            <pc:docMk/>
            <pc:sldMk cId="2411312632" sldId="268"/>
            <ac:picMk id="66" creationId="{2741C0E1-59DE-C8CD-4313-5178FBBD4E2F}"/>
          </ac:picMkLst>
        </pc:picChg>
        <pc:picChg chg="mod">
          <ac:chgData name="Felix Ocham" userId="621798559d53d1b0" providerId="LiveId" clId="{402A941C-E796-429E-8FC7-8AA605760694}" dt="2025-04-30T05:18:39.386" v="168" actId="555"/>
          <ac:picMkLst>
            <pc:docMk/>
            <pc:sldMk cId="2411312632" sldId="268"/>
            <ac:picMk id="68" creationId="{75DB8102-2563-7B80-0F9B-5E614ED7565E}"/>
          </ac:picMkLst>
        </pc:picChg>
        <pc:picChg chg="add mod">
          <ac:chgData name="Felix Ocham" userId="621798559d53d1b0" providerId="LiveId" clId="{402A941C-E796-429E-8FC7-8AA605760694}" dt="2025-04-30T05:22:18.711" v="192" actId="408"/>
          <ac:picMkLst>
            <pc:docMk/>
            <pc:sldMk cId="2411312632" sldId="268"/>
            <ac:picMk id="79" creationId="{39DC187B-E040-D7E6-4F33-B316F289F9CD}"/>
          </ac:picMkLst>
        </pc:picChg>
        <pc:picChg chg="mod">
          <ac:chgData name="Felix Ocham" userId="621798559d53d1b0" providerId="LiveId" clId="{402A941C-E796-429E-8FC7-8AA605760694}" dt="2025-04-30T05:23:14.388" v="196" actId="1076"/>
          <ac:picMkLst>
            <pc:docMk/>
            <pc:sldMk cId="2411312632" sldId="268"/>
            <ac:picMk id="80" creationId="{74ABD783-FB64-2ABB-020B-0BCCF1022B73}"/>
          </ac:picMkLst>
        </pc:picChg>
        <pc:picChg chg="mod">
          <ac:chgData name="Felix Ocham" userId="621798559d53d1b0" providerId="LiveId" clId="{402A941C-E796-429E-8FC7-8AA605760694}" dt="2025-04-30T05:23:05.756" v="195" actId="1076"/>
          <ac:picMkLst>
            <pc:docMk/>
            <pc:sldMk cId="2411312632" sldId="268"/>
            <ac:picMk id="81" creationId="{21FAE6FC-160B-D736-EB53-FBB5F28E8D99}"/>
          </ac:picMkLst>
        </pc:picChg>
        <pc:picChg chg="mod">
          <ac:chgData name="Felix Ocham" userId="621798559d53d1b0" providerId="LiveId" clId="{402A941C-E796-429E-8FC7-8AA605760694}" dt="2025-04-30T05:20:53.153" v="184" actId="552"/>
          <ac:picMkLst>
            <pc:docMk/>
            <pc:sldMk cId="2411312632" sldId="268"/>
            <ac:picMk id="82" creationId="{4481CF41-73DA-5764-483C-4A288CD7D055}"/>
          </ac:picMkLst>
        </pc:picChg>
        <pc:picChg chg="mod">
          <ac:chgData name="Felix Ocham" userId="621798559d53d1b0" providerId="LiveId" clId="{402A941C-E796-429E-8FC7-8AA605760694}" dt="2025-04-30T05:22:45.004" v="194" actId="465"/>
          <ac:picMkLst>
            <pc:docMk/>
            <pc:sldMk cId="2411312632" sldId="268"/>
            <ac:picMk id="83" creationId="{79C6C0C1-C79A-986F-48F8-D56A019259DA}"/>
          </ac:picMkLst>
        </pc:picChg>
        <pc:picChg chg="mod">
          <ac:chgData name="Felix Ocham" userId="621798559d53d1b0" providerId="LiveId" clId="{402A941C-E796-429E-8FC7-8AA605760694}" dt="2025-04-30T05:22:45.004" v="194" actId="465"/>
          <ac:picMkLst>
            <pc:docMk/>
            <pc:sldMk cId="2411312632" sldId="268"/>
            <ac:picMk id="84" creationId="{8015AE16-D431-4EE8-CD70-E1F03CD0B256}"/>
          </ac:picMkLst>
        </pc:picChg>
        <pc:picChg chg="add mod">
          <ac:chgData name="Felix Ocham" userId="621798559d53d1b0" providerId="LiveId" clId="{402A941C-E796-429E-8FC7-8AA605760694}" dt="2025-04-30T05:22:27.006" v="193" actId="408"/>
          <ac:picMkLst>
            <pc:docMk/>
            <pc:sldMk cId="2411312632" sldId="268"/>
            <ac:picMk id="86" creationId="{C69E52E7-65BF-8414-1771-4006D5252550}"/>
          </ac:picMkLst>
        </pc:picChg>
        <pc:picChg chg="mod">
          <ac:chgData name="Felix Ocham" userId="621798559d53d1b0" providerId="LiveId" clId="{402A941C-E796-429E-8FC7-8AA605760694}" dt="2025-04-30T05:23:28.761" v="197" actId="1076"/>
          <ac:picMkLst>
            <pc:docMk/>
            <pc:sldMk cId="2411312632" sldId="268"/>
            <ac:picMk id="87" creationId="{BA206807-4950-09C6-0821-5B140126CD24}"/>
          </ac:picMkLst>
        </pc:picChg>
      </pc:sldChg>
      <pc:sldChg chg="addSp modSp add mod">
        <pc:chgData name="Felix Ocham" userId="621798559d53d1b0" providerId="LiveId" clId="{402A941C-E796-429E-8FC7-8AA605760694}" dt="2025-05-01T13:19:40.142" v="686" actId="207"/>
        <pc:sldMkLst>
          <pc:docMk/>
          <pc:sldMk cId="3369071666" sldId="269"/>
        </pc:sldMkLst>
        <pc:spChg chg="mod">
          <ac:chgData name="Felix Ocham" userId="621798559d53d1b0" providerId="LiveId" clId="{402A941C-E796-429E-8FC7-8AA605760694}" dt="2025-05-01T13:19:40.142" v="686" actId="207"/>
          <ac:spMkLst>
            <pc:docMk/>
            <pc:sldMk cId="3369071666" sldId="269"/>
            <ac:spMk id="24" creationId="{D17C56D1-BF01-D762-F0CE-EC8075C3F543}"/>
          </ac:spMkLst>
        </pc:spChg>
        <pc:grpChg chg="add mod">
          <ac:chgData name="Felix Ocham" userId="621798559d53d1b0" providerId="LiveId" clId="{402A941C-E796-429E-8FC7-8AA605760694}" dt="2025-05-01T12:42:56.954" v="685" actId="164"/>
          <ac:grpSpMkLst>
            <pc:docMk/>
            <pc:sldMk cId="3369071666" sldId="269"/>
            <ac:grpSpMk id="13" creationId="{0C710570-E272-52DB-E09B-94429F0A6ECC}"/>
          </ac:grpSpMkLst>
        </pc:grpChg>
        <pc:picChg chg="add mod">
          <ac:chgData name="Felix Ocham" userId="621798559d53d1b0" providerId="LiveId" clId="{402A941C-E796-429E-8FC7-8AA605760694}" dt="2025-05-01T06:57:27.160" v="677" actId="1076"/>
          <ac:picMkLst>
            <pc:docMk/>
            <pc:sldMk cId="3369071666" sldId="269"/>
            <ac:picMk id="9" creationId="{F9C0502F-8E80-8279-6BCF-CF5EA2504395}"/>
          </ac:picMkLst>
        </pc:picChg>
        <pc:cxnChg chg="add mod">
          <ac:chgData name="Felix Ocham" userId="621798559d53d1b0" providerId="LiveId" clId="{402A941C-E796-429E-8FC7-8AA605760694}" dt="2025-05-01T12:42:56.954" v="685" actId="164"/>
          <ac:cxnSpMkLst>
            <pc:docMk/>
            <pc:sldMk cId="3369071666" sldId="269"/>
            <ac:cxnSpMk id="11" creationId="{9A12DC2D-55DE-DB78-D3D6-87806F4052B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6634E-5751-4AF8-A47C-6FF15A7754F1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5A6DD-3E2A-4221-898D-F216B10B0628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54339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5A6DD-3E2A-4221-898D-F216B10B0628}" type="slidenum">
              <a:rPr lang="en-KE" smtClean="0"/>
              <a:t>13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614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F5A8-78C0-BD22-DB0D-100A881D5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2B933-F537-C0D2-382C-EE7EECE3E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8D6BC-B07A-07B4-6001-C0195B05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609C-ADD5-480D-139E-BF1370AA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6B1C-BA91-CECD-D7A5-AC087E80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9629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3D4E-8268-B40F-3A28-9DB75408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0ABC0-BD6F-C1F5-61B2-A70398CB7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FE81E-72EE-E175-9A00-35FB35B0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50745-37D7-A6C5-E723-87C200A23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65A3E-39B9-C585-CE0D-145BECCE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1367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A473B3-EFA9-0E0F-965D-B56436B1C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23C05-1EFF-396C-B2F5-DCAA2CBDA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74B98-A51D-C056-25B3-8EABA8CE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94954-5A70-8D37-0C26-5F56C71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8D1DD-AE33-340C-5FCA-0B4B99A8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30134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7E60-6EB1-E981-69B4-5C128ADF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90177-7B87-8A74-6EA3-11C1C329E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CE3A-6D90-78E2-D618-D82F4AC0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B0108-193A-2C42-5C58-52032D51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495AF-DFBF-3C2E-FCAB-EE03C8DF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4550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9E0C-2033-893E-B24D-0948C039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77AB-92E9-FD4A-CFBF-40EF0C502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69C52-57D2-7C69-1A56-A5F330DFB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B5DBD-3ED2-0F1F-949B-0CE24CED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D243-96B1-DD68-6FC2-A5A6870F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2467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1A38C-7FD9-C9CA-CB27-A38647EB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41DAF-CB6B-E739-93F6-B72E1F9D8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8F849-468A-3C45-94E8-923BE128F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50A47-F4A6-EA7F-6356-E7EB807D6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49B60-5004-FC0F-0DC2-469A325C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45D67-76CB-1843-EA11-3E198335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1992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512E-D49C-8F72-7A8F-09B3D4AD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03E42-7BAE-7E63-9F46-7AF83E829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EC7BC-50CF-01DA-5AF8-189D078F0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75D77-6042-F4E6-3ABD-8AB02E7B3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EB0A4-688F-BC78-0FD8-D9F5133EB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CF047-8947-5CA5-26CA-37BC5EC35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5CE1FA-8189-2ED0-08AF-95203C86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A1FA3-EE1F-614A-5A5F-AB6F1AB9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13805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C930C-96D4-E04A-C3F2-BC043722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808DD-311D-8832-C8F4-67A1A93D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BCC57-5544-45CA-C2C3-E8B3D0B3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7ED64-A46A-6BDD-917A-34398A95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9605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383B02-FC30-6AC9-482C-BF286303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AC6F4-EECC-E0B3-2D96-7B5167E27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4EFEC-FE9F-9C22-BE9C-CD10DF18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6722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CFC2-B274-FCC7-D543-6EC1164F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2EEC-BAB5-74E7-F0A5-2C0A8E619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8762A-F393-B02A-B70F-166F04D11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196DA-38ED-2AB5-5043-6DC37979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DB902-E9D3-EF3A-94B0-9295F494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4FD62-B597-87B9-2851-CF9AD235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1858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8460-79D6-EB38-DCA6-41C681F03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90EFE2-DCA0-46AC-F8BB-3F2625F60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69543-BA59-7FB0-D8F3-DABF95DB6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20C85-73A4-99C3-0A40-C79845FDE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1A2CB-8F0B-340D-044F-747582A1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19CD4-BD3A-C334-A9A9-68BBE576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19269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0D0837-06FC-0E45-B348-F63C16E3F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4B36B-F0A1-7AF4-C8B7-5A2F57373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31AFB-920B-4BB1-06E3-36A9F9B1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2B1F48-1744-497A-AAE2-FDED49A6AF28}" type="datetimeFigureOut">
              <a:rPr lang="en-KE" smtClean="0"/>
              <a:t>05/05/2025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A132A-B1F9-4CB8-9CF5-8FAEE2F5A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21F09-D87F-3BA3-909A-0C8922A15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2C18CB-B5EF-4AA6-9768-0B8AF3063B7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3875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0.svg"/><Relationship Id="rId21" Type="http://schemas.openxmlformats.org/officeDocument/2006/relationships/image" Target="../media/image26.svg"/><Relationship Id="rId34" Type="http://schemas.openxmlformats.org/officeDocument/2006/relationships/image" Target="../media/image3.png"/><Relationship Id="rId42" Type="http://schemas.openxmlformats.org/officeDocument/2006/relationships/image" Target="../media/image43.gif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6" Type="http://schemas.openxmlformats.org/officeDocument/2006/relationships/image" Target="../media/image21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gif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33.png"/><Relationship Id="rId36" Type="http://schemas.openxmlformats.org/officeDocument/2006/relationships/image" Target="../media/image5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31" Type="http://schemas.openxmlformats.org/officeDocument/2006/relationships/image" Target="../media/image36.png"/><Relationship Id="rId44" Type="http://schemas.openxmlformats.org/officeDocument/2006/relationships/image" Target="../media/image45.gif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35.png"/><Relationship Id="rId35" Type="http://schemas.openxmlformats.org/officeDocument/2006/relationships/image" Target="../media/image4.png"/><Relationship Id="rId43" Type="http://schemas.openxmlformats.org/officeDocument/2006/relationships/image" Target="../media/image44.gif"/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33" Type="http://schemas.openxmlformats.org/officeDocument/2006/relationships/image" Target="../media/image2.png"/><Relationship Id="rId38" Type="http://schemas.openxmlformats.org/officeDocument/2006/relationships/image" Target="../media/image39.png"/><Relationship Id="rId46" Type="http://schemas.openxmlformats.org/officeDocument/2006/relationships/image" Target="../media/image47.gif"/><Relationship Id="rId20" Type="http://schemas.openxmlformats.org/officeDocument/2006/relationships/image" Target="../media/image25.png"/><Relationship Id="rId41" Type="http://schemas.openxmlformats.org/officeDocument/2006/relationships/image" Target="../media/image42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e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jpe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jpe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21" Type="http://schemas.openxmlformats.org/officeDocument/2006/relationships/image" Target="../media/image84.png"/><Relationship Id="rId42" Type="http://schemas.openxmlformats.org/officeDocument/2006/relationships/image" Target="../media/image105.png"/><Relationship Id="rId47" Type="http://schemas.openxmlformats.org/officeDocument/2006/relationships/image" Target="../media/image110.png"/><Relationship Id="rId63" Type="http://schemas.openxmlformats.org/officeDocument/2006/relationships/image" Target="../media/image126.png"/><Relationship Id="rId68" Type="http://schemas.openxmlformats.org/officeDocument/2006/relationships/image" Target="../media/image13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9.png"/><Relationship Id="rId29" Type="http://schemas.openxmlformats.org/officeDocument/2006/relationships/image" Target="../media/image92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8.png"/><Relationship Id="rId53" Type="http://schemas.openxmlformats.org/officeDocument/2006/relationships/image" Target="../media/image116.png"/><Relationship Id="rId58" Type="http://schemas.openxmlformats.org/officeDocument/2006/relationships/image" Target="../media/image121.png"/><Relationship Id="rId66" Type="http://schemas.openxmlformats.org/officeDocument/2006/relationships/image" Target="../media/image129.png"/><Relationship Id="rId5" Type="http://schemas.openxmlformats.org/officeDocument/2006/relationships/image" Target="../media/image68.png"/><Relationship Id="rId61" Type="http://schemas.openxmlformats.org/officeDocument/2006/relationships/image" Target="../media/image124.png"/><Relationship Id="rId19" Type="http://schemas.openxmlformats.org/officeDocument/2006/relationships/image" Target="../media/image8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43" Type="http://schemas.openxmlformats.org/officeDocument/2006/relationships/image" Target="../media/image106.png"/><Relationship Id="rId48" Type="http://schemas.openxmlformats.org/officeDocument/2006/relationships/image" Target="../media/image111.png"/><Relationship Id="rId56" Type="http://schemas.openxmlformats.org/officeDocument/2006/relationships/image" Target="../media/image119.png"/><Relationship Id="rId64" Type="http://schemas.openxmlformats.org/officeDocument/2006/relationships/image" Target="../media/image127.png"/><Relationship Id="rId69" Type="http://schemas.openxmlformats.org/officeDocument/2006/relationships/image" Target="../media/image132.png"/><Relationship Id="rId8" Type="http://schemas.openxmlformats.org/officeDocument/2006/relationships/image" Target="../media/image71.png"/><Relationship Id="rId51" Type="http://schemas.openxmlformats.org/officeDocument/2006/relationships/image" Target="../media/image114.gif"/><Relationship Id="rId3" Type="http://schemas.openxmlformats.org/officeDocument/2006/relationships/image" Target="../media/image66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9.png"/><Relationship Id="rId59" Type="http://schemas.openxmlformats.org/officeDocument/2006/relationships/image" Target="../media/image122.png"/><Relationship Id="rId67" Type="http://schemas.openxmlformats.org/officeDocument/2006/relationships/image" Target="../media/image130.png"/><Relationship Id="rId20" Type="http://schemas.openxmlformats.org/officeDocument/2006/relationships/image" Target="../media/image83.png"/><Relationship Id="rId41" Type="http://schemas.openxmlformats.org/officeDocument/2006/relationships/image" Target="../media/image104.png"/><Relationship Id="rId54" Type="http://schemas.openxmlformats.org/officeDocument/2006/relationships/image" Target="../media/image117.png"/><Relationship Id="rId6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49" Type="http://schemas.openxmlformats.org/officeDocument/2006/relationships/image" Target="../media/image112.png"/><Relationship Id="rId57" Type="http://schemas.openxmlformats.org/officeDocument/2006/relationships/image" Target="../media/image120.png"/><Relationship Id="rId10" Type="http://schemas.openxmlformats.org/officeDocument/2006/relationships/image" Target="../media/image73.png"/><Relationship Id="rId31" Type="http://schemas.openxmlformats.org/officeDocument/2006/relationships/image" Target="../media/image94.png"/><Relationship Id="rId44" Type="http://schemas.openxmlformats.org/officeDocument/2006/relationships/image" Target="../media/image107.png"/><Relationship Id="rId52" Type="http://schemas.openxmlformats.org/officeDocument/2006/relationships/image" Target="../media/image115.png"/><Relationship Id="rId60" Type="http://schemas.openxmlformats.org/officeDocument/2006/relationships/image" Target="../media/image123.png"/><Relationship Id="rId65" Type="http://schemas.openxmlformats.org/officeDocument/2006/relationships/image" Target="../media/image12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9" Type="http://schemas.openxmlformats.org/officeDocument/2006/relationships/image" Target="../media/image102.png"/><Relationship Id="rId34" Type="http://schemas.openxmlformats.org/officeDocument/2006/relationships/image" Target="../media/image97.png"/><Relationship Id="rId50" Type="http://schemas.openxmlformats.org/officeDocument/2006/relationships/image" Target="../media/image113.png"/><Relationship Id="rId55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_ Slide Background Raw">
            <a:extLst>
              <a:ext uri="{FF2B5EF4-FFF2-40B4-BE49-F238E27FC236}">
                <a16:creationId xmlns:a16="http://schemas.microsoft.com/office/drawing/2014/main" id="{C907D43E-E34A-6F96-CF7D-A28E0B256A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159" y="95250"/>
            <a:ext cx="11985066" cy="6648450"/>
            <a:chOff x="102159" y="95250"/>
            <a:chExt cx="11985066" cy="66484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E23E5-C033-D170-7D93-95F38E6F83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4775" y="95250"/>
              <a:ext cx="11982450" cy="6648450"/>
            </a:xfrm>
            <a:prstGeom prst="roundRect">
              <a:avLst>
                <a:gd name="adj" fmla="val 1684"/>
              </a:avLst>
            </a:prstGeom>
            <a:solidFill>
              <a:srgbClr val="2D374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56B679C-9AF8-3F12-B545-C976A45FC25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159" y="95250"/>
              <a:ext cx="11985065" cy="437673"/>
            </a:xfrm>
            <a:custGeom>
              <a:avLst/>
              <a:gdLst>
                <a:gd name="connsiteX0" fmla="*/ 0 w 11982450"/>
                <a:gd name="connsiteY0" fmla="*/ 88578 h 531457"/>
                <a:gd name="connsiteX1" fmla="*/ 88578 w 11982450"/>
                <a:gd name="connsiteY1" fmla="*/ 0 h 531457"/>
                <a:gd name="connsiteX2" fmla="*/ 11893872 w 11982450"/>
                <a:gd name="connsiteY2" fmla="*/ 0 h 531457"/>
                <a:gd name="connsiteX3" fmla="*/ 11982450 w 11982450"/>
                <a:gd name="connsiteY3" fmla="*/ 88578 h 531457"/>
                <a:gd name="connsiteX4" fmla="*/ 11982450 w 11982450"/>
                <a:gd name="connsiteY4" fmla="*/ 442879 h 531457"/>
                <a:gd name="connsiteX5" fmla="*/ 11893872 w 11982450"/>
                <a:gd name="connsiteY5" fmla="*/ 531457 h 531457"/>
                <a:gd name="connsiteX6" fmla="*/ 88578 w 11982450"/>
                <a:gd name="connsiteY6" fmla="*/ 531457 h 531457"/>
                <a:gd name="connsiteX7" fmla="*/ 0 w 11982450"/>
                <a:gd name="connsiteY7" fmla="*/ 442879 h 531457"/>
                <a:gd name="connsiteX8" fmla="*/ 0 w 11982450"/>
                <a:gd name="connsiteY8" fmla="*/ 88578 h 531457"/>
                <a:gd name="connsiteX0" fmla="*/ 0 w 12015121"/>
                <a:gd name="connsiteY0" fmla="*/ 88578 h 550119"/>
                <a:gd name="connsiteX1" fmla="*/ 88578 w 12015121"/>
                <a:gd name="connsiteY1" fmla="*/ 0 h 550119"/>
                <a:gd name="connsiteX2" fmla="*/ 11893872 w 12015121"/>
                <a:gd name="connsiteY2" fmla="*/ 0 h 550119"/>
                <a:gd name="connsiteX3" fmla="*/ 11982450 w 12015121"/>
                <a:gd name="connsiteY3" fmla="*/ 88578 h 550119"/>
                <a:gd name="connsiteX4" fmla="*/ 11982450 w 12015121"/>
                <a:gd name="connsiteY4" fmla="*/ 442879 h 550119"/>
                <a:gd name="connsiteX5" fmla="*/ 11996508 w 12015121"/>
                <a:gd name="connsiteY5" fmla="*/ 550119 h 550119"/>
                <a:gd name="connsiteX6" fmla="*/ 88578 w 12015121"/>
                <a:gd name="connsiteY6" fmla="*/ 531457 h 550119"/>
                <a:gd name="connsiteX7" fmla="*/ 0 w 12015121"/>
                <a:gd name="connsiteY7" fmla="*/ 442879 h 550119"/>
                <a:gd name="connsiteX8" fmla="*/ 0 w 12015121"/>
                <a:gd name="connsiteY8" fmla="*/ 88578 h 550119"/>
                <a:gd name="connsiteX0" fmla="*/ 0 w 11994568"/>
                <a:gd name="connsiteY0" fmla="*/ 88578 h 550119"/>
                <a:gd name="connsiteX1" fmla="*/ 88578 w 11994568"/>
                <a:gd name="connsiteY1" fmla="*/ 0 h 550119"/>
                <a:gd name="connsiteX2" fmla="*/ 11893872 w 11994568"/>
                <a:gd name="connsiteY2" fmla="*/ 0 h 550119"/>
                <a:gd name="connsiteX3" fmla="*/ 11982450 w 11994568"/>
                <a:gd name="connsiteY3" fmla="*/ 88578 h 550119"/>
                <a:gd name="connsiteX4" fmla="*/ 11982450 w 11994568"/>
                <a:gd name="connsiteY4" fmla="*/ 442879 h 550119"/>
                <a:gd name="connsiteX5" fmla="*/ 11968516 w 11994568"/>
                <a:gd name="connsiteY5" fmla="*/ 550119 h 550119"/>
                <a:gd name="connsiteX6" fmla="*/ 88578 w 11994568"/>
                <a:gd name="connsiteY6" fmla="*/ 531457 h 550119"/>
                <a:gd name="connsiteX7" fmla="*/ 0 w 11994568"/>
                <a:gd name="connsiteY7" fmla="*/ 442879 h 550119"/>
                <a:gd name="connsiteX8" fmla="*/ 0 w 11994568"/>
                <a:gd name="connsiteY8" fmla="*/ 88578 h 550119"/>
                <a:gd name="connsiteX0" fmla="*/ 2615 w 11997183"/>
                <a:gd name="connsiteY0" fmla="*/ 88578 h 550119"/>
                <a:gd name="connsiteX1" fmla="*/ 91193 w 11997183"/>
                <a:gd name="connsiteY1" fmla="*/ 0 h 550119"/>
                <a:gd name="connsiteX2" fmla="*/ 11896487 w 11997183"/>
                <a:gd name="connsiteY2" fmla="*/ 0 h 550119"/>
                <a:gd name="connsiteX3" fmla="*/ 11985065 w 11997183"/>
                <a:gd name="connsiteY3" fmla="*/ 88578 h 550119"/>
                <a:gd name="connsiteX4" fmla="*/ 11985065 w 11997183"/>
                <a:gd name="connsiteY4" fmla="*/ 442879 h 550119"/>
                <a:gd name="connsiteX5" fmla="*/ 11971131 w 11997183"/>
                <a:gd name="connsiteY5" fmla="*/ 550119 h 550119"/>
                <a:gd name="connsiteX6" fmla="*/ 35209 w 11997183"/>
                <a:gd name="connsiteY6" fmla="*/ 531457 h 550119"/>
                <a:gd name="connsiteX7" fmla="*/ 2615 w 11997183"/>
                <a:gd name="connsiteY7" fmla="*/ 442879 h 550119"/>
                <a:gd name="connsiteX8" fmla="*/ 2615 w 11997183"/>
                <a:gd name="connsiteY8" fmla="*/ 88578 h 550119"/>
                <a:gd name="connsiteX0" fmla="*/ 2615 w 11985065"/>
                <a:gd name="connsiteY0" fmla="*/ 88578 h 568780"/>
                <a:gd name="connsiteX1" fmla="*/ 91193 w 11985065"/>
                <a:gd name="connsiteY1" fmla="*/ 0 h 568780"/>
                <a:gd name="connsiteX2" fmla="*/ 11896487 w 11985065"/>
                <a:gd name="connsiteY2" fmla="*/ 0 h 568780"/>
                <a:gd name="connsiteX3" fmla="*/ 11985065 w 11985065"/>
                <a:gd name="connsiteY3" fmla="*/ 88578 h 568780"/>
                <a:gd name="connsiteX4" fmla="*/ 11985065 w 11985065"/>
                <a:gd name="connsiteY4" fmla="*/ 442879 h 568780"/>
                <a:gd name="connsiteX5" fmla="*/ 11933809 w 11985065"/>
                <a:gd name="connsiteY5" fmla="*/ 568780 h 568780"/>
                <a:gd name="connsiteX6" fmla="*/ 35209 w 11985065"/>
                <a:gd name="connsiteY6" fmla="*/ 531457 h 568780"/>
                <a:gd name="connsiteX7" fmla="*/ 2615 w 11985065"/>
                <a:gd name="connsiteY7" fmla="*/ 442879 h 568780"/>
                <a:gd name="connsiteX8" fmla="*/ 2615 w 11985065"/>
                <a:gd name="connsiteY8" fmla="*/ 88578 h 56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85065" h="568780">
                  <a:moveTo>
                    <a:pt x="2615" y="88578"/>
                  </a:moveTo>
                  <a:cubicBezTo>
                    <a:pt x="2615" y="39658"/>
                    <a:pt x="42273" y="0"/>
                    <a:pt x="91193" y="0"/>
                  </a:cubicBezTo>
                  <a:lnTo>
                    <a:pt x="11896487" y="0"/>
                  </a:lnTo>
                  <a:cubicBezTo>
                    <a:pt x="11945407" y="0"/>
                    <a:pt x="11985065" y="39658"/>
                    <a:pt x="11985065" y="88578"/>
                  </a:cubicBezTo>
                  <a:lnTo>
                    <a:pt x="11985065" y="442879"/>
                  </a:lnTo>
                  <a:cubicBezTo>
                    <a:pt x="11985065" y="491799"/>
                    <a:pt x="11982729" y="568780"/>
                    <a:pt x="11933809" y="568780"/>
                  </a:cubicBezTo>
                  <a:lnTo>
                    <a:pt x="35209" y="531457"/>
                  </a:lnTo>
                  <a:cubicBezTo>
                    <a:pt x="-13711" y="531457"/>
                    <a:pt x="2615" y="491799"/>
                    <a:pt x="2615" y="442879"/>
                  </a:cubicBezTo>
                  <a:lnTo>
                    <a:pt x="2615" y="88578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FF6056B-7BAD-37C1-0CC1-673021B5F2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42975" y="973651"/>
              <a:ext cx="10907636" cy="5530922"/>
            </a:xfrm>
            <a:prstGeom prst="roundRect">
              <a:avLst>
                <a:gd name="adj" fmla="val 1684"/>
              </a:avLst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</p:grpSp>
    </p:spTree>
    <p:extLst>
      <p:ext uri="{BB962C8B-B14F-4D97-AF65-F5344CB8AC3E}">
        <p14:creationId xmlns:p14="http://schemas.microsoft.com/office/powerpoint/2010/main" val="2028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86D9-8128-B226-A712-C25B6C57E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67A72D-1576-86FD-9FDA-67355DED21A5}"/>
              </a:ext>
            </a:extLst>
          </p:cNvPr>
          <p:cNvGrpSpPr/>
          <p:nvPr/>
        </p:nvGrpSpPr>
        <p:grpSpPr>
          <a:xfrm>
            <a:off x="0" y="0"/>
            <a:ext cx="12192000" cy="6729413"/>
            <a:chOff x="0" y="0"/>
            <a:chExt cx="12192000" cy="672941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5F2114C-2C9D-14C5-0E39-0FF649876187}"/>
                </a:ext>
              </a:extLst>
            </p:cNvPr>
            <p:cNvGrpSpPr/>
            <p:nvPr/>
          </p:nvGrpSpPr>
          <p:grpSpPr>
            <a:xfrm>
              <a:off x="0" y="0"/>
              <a:ext cx="12192000" cy="6729413"/>
              <a:chOff x="0" y="-1"/>
              <a:chExt cx="12192000" cy="6729413"/>
            </a:xfrm>
          </p:grpSpPr>
          <p:pic>
            <p:nvPicPr>
              <p:cNvPr id="3" name="Picture 2" descr="A bicycle leaning against a wall">
                <a:extLst>
                  <a:ext uri="{FF2B5EF4-FFF2-40B4-BE49-F238E27FC236}">
                    <a16:creationId xmlns:a16="http://schemas.microsoft.com/office/drawing/2014/main" id="{149D82D3-A48E-2810-72A1-764E2CB7F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2361"/>
              <a:stretch/>
            </p:blipFill>
            <p:spPr>
              <a:xfrm>
                <a:off x="0" y="-1"/>
                <a:ext cx="12192000" cy="2581275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5E7B96F-0815-F0A3-7692-9A9AFC1CE00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577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FF85BC98-69B1-18BC-0C39-9CC23F489652}"/>
                  </a:ext>
                </a:extLst>
              </p:cNvPr>
              <p:cNvSpPr/>
              <p:nvPr/>
            </p:nvSpPr>
            <p:spPr>
              <a:xfrm>
                <a:off x="155428" y="909637"/>
                <a:ext cx="11911011" cy="5819775"/>
              </a:xfrm>
              <a:prstGeom prst="roundRect">
                <a:avLst>
                  <a:gd name="adj" fmla="val 1610"/>
                </a:avLst>
              </a:prstGeom>
              <a:solidFill>
                <a:srgbClr val="D5D8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530C907-D4F1-2A38-92FB-1AA0DB048266}"/>
                  </a:ext>
                </a:extLst>
              </p:cNvPr>
              <p:cNvSpPr/>
              <p:nvPr/>
            </p:nvSpPr>
            <p:spPr>
              <a:xfrm>
                <a:off x="969154" y="1493240"/>
                <a:ext cx="10964589" cy="5099276"/>
              </a:xfrm>
              <a:prstGeom prst="roundRect">
                <a:avLst>
                  <a:gd name="adj" fmla="val 103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7151552-178E-7A45-1DF6-8CD539FBDABC}"/>
                  </a:ext>
                </a:extLst>
              </p:cNvPr>
              <p:cNvSpPr/>
              <p:nvPr/>
            </p:nvSpPr>
            <p:spPr>
              <a:xfrm>
                <a:off x="292229" y="1057274"/>
                <a:ext cx="544230" cy="5535242"/>
              </a:xfrm>
              <a:prstGeom prst="roundRect">
                <a:avLst>
                  <a:gd name="adj" fmla="val 5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EA4844A-DA0E-6B0A-E717-29255ED8D492}"/>
                  </a:ext>
                </a:extLst>
              </p:cNvPr>
              <p:cNvSpPr/>
              <p:nvPr/>
            </p:nvSpPr>
            <p:spPr>
              <a:xfrm>
                <a:off x="323850" y="1194169"/>
                <a:ext cx="469745" cy="457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EC334D6-A22D-1440-D81E-803350EA3B76}"/>
                  </a:ext>
                </a:extLst>
              </p:cNvPr>
              <p:cNvSpPr/>
              <p:nvPr/>
            </p:nvSpPr>
            <p:spPr>
              <a:xfrm>
                <a:off x="323850" y="2394803"/>
                <a:ext cx="469745" cy="457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5C8F592-D4B6-E0F7-63E4-B62045ACCF18}"/>
                  </a:ext>
                </a:extLst>
              </p:cNvPr>
              <p:cNvSpPr/>
              <p:nvPr/>
            </p:nvSpPr>
            <p:spPr>
              <a:xfrm>
                <a:off x="323850" y="3595437"/>
                <a:ext cx="469745" cy="457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D223737-9A05-FEAA-4B17-957BF50DA8EB}"/>
                  </a:ext>
                </a:extLst>
              </p:cNvPr>
              <p:cNvSpPr/>
              <p:nvPr/>
            </p:nvSpPr>
            <p:spPr>
              <a:xfrm>
                <a:off x="323850" y="4796071"/>
                <a:ext cx="469745" cy="457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86FCC83-6C1D-80A2-E6A2-1969E5AB2E6A}"/>
                  </a:ext>
                </a:extLst>
              </p:cNvPr>
              <p:cNvSpPr/>
              <p:nvPr/>
            </p:nvSpPr>
            <p:spPr>
              <a:xfrm>
                <a:off x="323850" y="5996703"/>
                <a:ext cx="469745" cy="4572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/>
              </a:p>
            </p:txBody>
          </p:sp>
        </p:grpSp>
        <p:sp>
          <p:nvSpPr>
            <p:cNvPr id="2" name="Rectangle: Top Corners Rounded 1">
              <a:extLst>
                <a:ext uri="{FF2B5EF4-FFF2-40B4-BE49-F238E27FC236}">
                  <a16:creationId xmlns:a16="http://schemas.microsoft.com/office/drawing/2014/main" id="{63AE53A8-2104-6702-C1E8-BF3DF5B1AC1C}"/>
                </a:ext>
              </a:extLst>
            </p:cNvPr>
            <p:cNvSpPr/>
            <p:nvPr/>
          </p:nvSpPr>
          <p:spPr>
            <a:xfrm>
              <a:off x="1014873" y="1057275"/>
              <a:ext cx="1203595" cy="43596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09A4C2B7-5022-60F9-06AB-68FAB2415417}"/>
                </a:ext>
              </a:extLst>
            </p:cNvPr>
            <p:cNvSpPr/>
            <p:nvPr/>
          </p:nvSpPr>
          <p:spPr>
            <a:xfrm>
              <a:off x="2253784" y="1057275"/>
              <a:ext cx="1203595" cy="43596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ACE88505-80C9-1D5E-EF43-F9232016F480}"/>
                </a:ext>
              </a:extLst>
            </p:cNvPr>
            <p:cNvSpPr/>
            <p:nvPr/>
          </p:nvSpPr>
          <p:spPr>
            <a:xfrm>
              <a:off x="3492695" y="1057275"/>
              <a:ext cx="1203595" cy="43596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</p:grp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1AF1D2AD-C8B1-BFFF-2DF6-1367F84B1A93}"/>
              </a:ext>
            </a:extLst>
          </p:cNvPr>
          <p:cNvSpPr/>
          <p:nvPr/>
        </p:nvSpPr>
        <p:spPr>
          <a:xfrm>
            <a:off x="969154" y="1495730"/>
            <a:ext cx="10964589" cy="566320"/>
          </a:xfrm>
          <a:prstGeom prst="round2SameRect">
            <a:avLst>
              <a:gd name="adj1" fmla="val 9099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0952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72F4A-5D1A-7DC0-5663-CE58EA3C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2CFC49F-63DE-6192-FEC5-8391AC91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5" t="1397" r="26142" b="538"/>
          <a:stretch>
            <a:fillRect/>
          </a:stretch>
        </p:blipFill>
        <p:spPr bwMode="auto">
          <a:xfrm>
            <a:off x="9153154" y="3953321"/>
            <a:ext cx="914064" cy="914400"/>
          </a:xfrm>
          <a:custGeom>
            <a:avLst/>
            <a:gdLst>
              <a:gd name="connsiteX0" fmla="*/ 631800 w 1263600"/>
              <a:gd name="connsiteY0" fmla="*/ 0 h 1264064"/>
              <a:gd name="connsiteX1" fmla="*/ 1263600 w 1263600"/>
              <a:gd name="connsiteY1" fmla="*/ 632032 h 1264064"/>
              <a:gd name="connsiteX2" fmla="*/ 631800 w 1263600"/>
              <a:gd name="connsiteY2" fmla="*/ 1264064 h 1264064"/>
              <a:gd name="connsiteX3" fmla="*/ 0 w 1263600"/>
              <a:gd name="connsiteY3" fmla="*/ 632032 h 1264064"/>
              <a:gd name="connsiteX4" fmla="*/ 631800 w 1263600"/>
              <a:gd name="connsiteY4" fmla="*/ 0 h 12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00" h="1264064">
                <a:moveTo>
                  <a:pt x="631800" y="0"/>
                </a:moveTo>
                <a:cubicBezTo>
                  <a:pt x="980734" y="0"/>
                  <a:pt x="1263600" y="282970"/>
                  <a:pt x="1263600" y="632032"/>
                </a:cubicBezTo>
                <a:cubicBezTo>
                  <a:pt x="1263600" y="981094"/>
                  <a:pt x="980734" y="1264064"/>
                  <a:pt x="631800" y="1264064"/>
                </a:cubicBezTo>
                <a:cubicBezTo>
                  <a:pt x="282866" y="1264064"/>
                  <a:pt x="0" y="981094"/>
                  <a:pt x="0" y="632032"/>
                </a:cubicBezTo>
                <a:cubicBezTo>
                  <a:pt x="0" y="282970"/>
                  <a:pt x="282866" y="0"/>
                  <a:pt x="6318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B303BCC-A806-B15D-535A-E7D55892D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7" t="384" r="28679"/>
          <a:stretch>
            <a:fillRect/>
          </a:stretch>
        </p:blipFill>
        <p:spPr bwMode="auto">
          <a:xfrm>
            <a:off x="9152818" y="1004716"/>
            <a:ext cx="914400" cy="911437"/>
          </a:xfrm>
          <a:custGeom>
            <a:avLst/>
            <a:gdLst>
              <a:gd name="connsiteX0" fmla="*/ 532800 w 1065600"/>
              <a:gd name="connsiteY0" fmla="*/ 0 h 1062147"/>
              <a:gd name="connsiteX1" fmla="*/ 1065600 w 1065600"/>
              <a:gd name="connsiteY1" fmla="*/ 533121 h 1062147"/>
              <a:gd name="connsiteX2" fmla="*/ 640178 w 1065600"/>
              <a:gd name="connsiteY2" fmla="*/ 1055411 h 1062147"/>
              <a:gd name="connsiteX3" fmla="*/ 573397 w 1065600"/>
              <a:gd name="connsiteY3" fmla="*/ 1062147 h 1062147"/>
              <a:gd name="connsiteX4" fmla="*/ 492203 w 1065600"/>
              <a:gd name="connsiteY4" fmla="*/ 1062147 h 1062147"/>
              <a:gd name="connsiteX5" fmla="*/ 425422 w 1065600"/>
              <a:gd name="connsiteY5" fmla="*/ 1055411 h 1062147"/>
              <a:gd name="connsiteX6" fmla="*/ 0 w 1065600"/>
              <a:gd name="connsiteY6" fmla="*/ 533121 h 1062147"/>
              <a:gd name="connsiteX7" fmla="*/ 532800 w 1065600"/>
              <a:gd name="connsiteY7" fmla="*/ 0 h 106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5600" h="1062147">
                <a:moveTo>
                  <a:pt x="532800" y="0"/>
                </a:moveTo>
                <a:cubicBezTo>
                  <a:pt x="827057" y="0"/>
                  <a:pt x="1065600" y="238686"/>
                  <a:pt x="1065600" y="533121"/>
                </a:cubicBezTo>
                <a:cubicBezTo>
                  <a:pt x="1065600" y="790752"/>
                  <a:pt x="882966" y="1005700"/>
                  <a:pt x="640178" y="1055411"/>
                </a:cubicBezTo>
                <a:lnTo>
                  <a:pt x="573397" y="1062147"/>
                </a:lnTo>
                <a:lnTo>
                  <a:pt x="492203" y="1062147"/>
                </a:lnTo>
                <a:lnTo>
                  <a:pt x="425422" y="1055411"/>
                </a:lnTo>
                <a:cubicBezTo>
                  <a:pt x="182635" y="1005700"/>
                  <a:pt x="0" y="790752"/>
                  <a:pt x="0" y="533121"/>
                </a:cubicBezTo>
                <a:cubicBezTo>
                  <a:pt x="0" y="238686"/>
                  <a:pt x="238543" y="0"/>
                  <a:pt x="5328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ECF8E89-9F6E-C2C3-9314-7C585FCE68C2}"/>
              </a:ext>
            </a:extLst>
          </p:cNvPr>
          <p:cNvGrpSpPr/>
          <p:nvPr/>
        </p:nvGrpSpPr>
        <p:grpSpPr>
          <a:xfrm>
            <a:off x="5375842" y="900016"/>
            <a:ext cx="457200" cy="457200"/>
            <a:chOff x="1206623" y="2361953"/>
            <a:chExt cx="457200" cy="4572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97CACF-F94A-AD2E-DAE5-29C5212FF92A}"/>
                </a:ext>
              </a:extLst>
            </p:cNvPr>
            <p:cNvSpPr/>
            <p:nvPr/>
          </p:nvSpPr>
          <p:spPr>
            <a:xfrm>
              <a:off x="1206623" y="2361953"/>
              <a:ext cx="457200" cy="457200"/>
            </a:xfrm>
            <a:prstGeom prst="ellipse">
              <a:avLst/>
            </a:prstGeom>
            <a:solidFill>
              <a:srgbClr val="32B08A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7" name="Picture 6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F1CBD09-D405-5259-3213-78C5D683A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968" y="2453393"/>
              <a:ext cx="274320" cy="274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EBA12A-2C00-5B87-8593-C1C0777B6A86}"/>
              </a:ext>
            </a:extLst>
          </p:cNvPr>
          <p:cNvGrpSpPr/>
          <p:nvPr/>
        </p:nvGrpSpPr>
        <p:grpSpPr>
          <a:xfrm>
            <a:off x="5375842" y="2373141"/>
            <a:ext cx="457200" cy="457200"/>
            <a:chOff x="1206623" y="1789097"/>
            <a:chExt cx="457200" cy="4572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5B376F4-3019-C737-9137-4DE1249C1643}"/>
                </a:ext>
              </a:extLst>
            </p:cNvPr>
            <p:cNvSpPr/>
            <p:nvPr/>
          </p:nvSpPr>
          <p:spPr>
            <a:xfrm>
              <a:off x="1206623" y="1789097"/>
              <a:ext cx="457200" cy="457200"/>
            </a:xfrm>
            <a:prstGeom prst="ellipse">
              <a:avLst/>
            </a:prstGeom>
            <a:solidFill>
              <a:srgbClr val="5B85AD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9" name="Picture 8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0951D2E-F82D-B969-CFAD-76F82D702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968" y="1880537"/>
              <a:ext cx="274320" cy="274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B84D14-E21A-C312-B8A5-F75F71429D52}"/>
              </a:ext>
            </a:extLst>
          </p:cNvPr>
          <p:cNvGrpSpPr/>
          <p:nvPr/>
        </p:nvGrpSpPr>
        <p:grpSpPr>
          <a:xfrm>
            <a:off x="5381378" y="1636579"/>
            <a:ext cx="457200" cy="457200"/>
            <a:chOff x="1206623" y="2934810"/>
            <a:chExt cx="457200" cy="4572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06CB62-AAB4-97F7-2F1A-4F3FB0B614E8}"/>
                </a:ext>
              </a:extLst>
            </p:cNvPr>
            <p:cNvSpPr/>
            <p:nvPr/>
          </p:nvSpPr>
          <p:spPr>
            <a:xfrm>
              <a:off x="1206623" y="2934810"/>
              <a:ext cx="457200" cy="457200"/>
            </a:xfrm>
            <a:prstGeom prst="ellipse">
              <a:avLst/>
            </a:prstGeom>
            <a:solidFill>
              <a:srgbClr val="BE5363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1" name="Picture 10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5F6DBA0-16A2-9C7C-D451-B61AE8E19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968" y="3026250"/>
              <a:ext cx="274320" cy="274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A283CB-2537-0AA4-736B-35C1CADB10E9}"/>
              </a:ext>
            </a:extLst>
          </p:cNvPr>
          <p:cNvGrpSpPr/>
          <p:nvPr/>
        </p:nvGrpSpPr>
        <p:grpSpPr>
          <a:xfrm>
            <a:off x="5375842" y="163453"/>
            <a:ext cx="457200" cy="457200"/>
            <a:chOff x="1206623" y="1216241"/>
            <a:chExt cx="457200" cy="4572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208CAFB-49E0-490D-E114-A0FB50A9096B}"/>
                </a:ext>
              </a:extLst>
            </p:cNvPr>
            <p:cNvSpPr/>
            <p:nvPr/>
          </p:nvSpPr>
          <p:spPr>
            <a:xfrm>
              <a:off x="1206623" y="1216241"/>
              <a:ext cx="457200" cy="457200"/>
            </a:xfrm>
            <a:prstGeom prst="ellipse">
              <a:avLst/>
            </a:prstGeom>
            <a:solidFill>
              <a:srgbClr val="FF884D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5" name="Picture 14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16270BD-69FF-D455-8A51-8E810A7DF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968" y="1307681"/>
              <a:ext cx="274320" cy="2743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969D41B1-A352-4BBE-771D-208427D6C2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4000" t="2000" r="14000" b="2000"/>
          <a:stretch/>
        </p:blipFill>
        <p:spPr>
          <a:xfrm>
            <a:off x="557518" y="1275485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AFCFF66-C7E1-6DAB-974A-99CAC313A8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4000" t="2000" r="14000" b="2000"/>
          <a:stretch>
            <a:fillRect/>
          </a:stretch>
        </p:blipFill>
        <p:spPr>
          <a:xfrm>
            <a:off x="557518" y="144608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6555C4D-B2CA-C76D-161D-B3D6C8DAF0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000" t="2000" r="14000" b="2000"/>
          <a:stretch>
            <a:fillRect/>
          </a:stretch>
        </p:blipFill>
        <p:spPr>
          <a:xfrm>
            <a:off x="557518" y="3537239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09FE0A42-7124-DD7F-3FC7-1C1C7CF6D4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4000" t="2000" r="14000" b="2000"/>
          <a:stretch>
            <a:fillRect/>
          </a:stretch>
        </p:blipFill>
        <p:spPr>
          <a:xfrm>
            <a:off x="557518" y="4668116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40E3F64-5F10-2F02-AFD7-A12BF3FDDE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14000" t="2000" r="14000" b="2000"/>
          <a:stretch>
            <a:fillRect/>
          </a:stretch>
        </p:blipFill>
        <p:spPr>
          <a:xfrm>
            <a:off x="557518" y="5798992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E7FD49F-E406-652E-F35E-40871C7E8B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7518" y="2406362"/>
            <a:ext cx="900554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CF2914A-FC00-3FC9-3D56-86E8FAA6486E}"/>
              </a:ext>
            </a:extLst>
          </p:cNvPr>
          <p:cNvGrpSpPr/>
          <p:nvPr/>
        </p:nvGrpSpPr>
        <p:grpSpPr>
          <a:xfrm>
            <a:off x="7376332" y="1621786"/>
            <a:ext cx="457200" cy="457200"/>
            <a:chOff x="1317268" y="3973423"/>
            <a:chExt cx="457200" cy="457200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66410D-81BE-1983-F71C-DF6998DADCBC}"/>
                </a:ext>
              </a:extLst>
            </p:cNvPr>
            <p:cNvSpPr/>
            <p:nvPr/>
          </p:nvSpPr>
          <p:spPr>
            <a:xfrm>
              <a:off x="1317268" y="3973423"/>
              <a:ext cx="457200" cy="4572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3" name="Graphic 12" descr="Database with solid fill">
              <a:extLst>
                <a:ext uri="{FF2B5EF4-FFF2-40B4-BE49-F238E27FC236}">
                  <a16:creationId xmlns:a16="http://schemas.microsoft.com/office/drawing/2014/main" id="{76806218-7024-85C9-49A2-F2BECFB98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377052" y="4044363"/>
              <a:ext cx="330407" cy="33040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ECFEBF-8965-3C79-9815-CED8653E597B}"/>
              </a:ext>
            </a:extLst>
          </p:cNvPr>
          <p:cNvGrpSpPr/>
          <p:nvPr/>
        </p:nvGrpSpPr>
        <p:grpSpPr>
          <a:xfrm>
            <a:off x="6376087" y="900240"/>
            <a:ext cx="457200" cy="457200"/>
            <a:chOff x="1206623" y="2361953"/>
            <a:chExt cx="457200" cy="4572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6457EEF-42FA-130E-E04A-CC4EDA384F1B}"/>
                </a:ext>
              </a:extLst>
            </p:cNvPr>
            <p:cNvSpPr/>
            <p:nvPr/>
          </p:nvSpPr>
          <p:spPr>
            <a:xfrm>
              <a:off x="1206623" y="2361953"/>
              <a:ext cx="457200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23" name="Picture 2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28CE5A6-27DA-6F3C-02F9-3ED684A0B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968" y="2453393"/>
              <a:ext cx="274320" cy="274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B82ADC-BE78-724C-EB05-440A1495A9A2}"/>
              </a:ext>
            </a:extLst>
          </p:cNvPr>
          <p:cNvGrpSpPr/>
          <p:nvPr/>
        </p:nvGrpSpPr>
        <p:grpSpPr>
          <a:xfrm>
            <a:off x="6376087" y="1637027"/>
            <a:ext cx="457200" cy="457200"/>
            <a:chOff x="1206623" y="2934810"/>
            <a:chExt cx="457200" cy="4572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05B7F26-8D22-F4C1-FC4D-E2A81DF07C83}"/>
                </a:ext>
              </a:extLst>
            </p:cNvPr>
            <p:cNvSpPr/>
            <p:nvPr/>
          </p:nvSpPr>
          <p:spPr>
            <a:xfrm>
              <a:off x="1206623" y="2934810"/>
              <a:ext cx="457200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26" name="Picture 2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0734C873-C8E1-D902-BE5E-FB487C7A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968" y="3026250"/>
              <a:ext cx="274320" cy="274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ED08E8-1695-9F5E-D032-A450CF073637}"/>
              </a:ext>
            </a:extLst>
          </p:cNvPr>
          <p:cNvGrpSpPr/>
          <p:nvPr/>
        </p:nvGrpSpPr>
        <p:grpSpPr>
          <a:xfrm>
            <a:off x="6376087" y="2373814"/>
            <a:ext cx="457200" cy="457200"/>
            <a:chOff x="1206623" y="1789097"/>
            <a:chExt cx="457200" cy="4572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17B185-E069-1FFC-81F6-F6EA1EB41FDC}"/>
                </a:ext>
              </a:extLst>
            </p:cNvPr>
            <p:cNvSpPr/>
            <p:nvPr/>
          </p:nvSpPr>
          <p:spPr>
            <a:xfrm>
              <a:off x="1206623" y="1789097"/>
              <a:ext cx="457200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29" name="Picture 28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50F28CD1-34AD-0B39-7BCE-0BC6D723F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968" y="1880537"/>
              <a:ext cx="274320" cy="274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F45456-4D91-28AA-0743-BA42A2F703F0}"/>
              </a:ext>
            </a:extLst>
          </p:cNvPr>
          <p:cNvGrpSpPr/>
          <p:nvPr/>
        </p:nvGrpSpPr>
        <p:grpSpPr>
          <a:xfrm>
            <a:off x="6376087" y="163453"/>
            <a:ext cx="457200" cy="457200"/>
            <a:chOff x="1206623" y="1216241"/>
            <a:chExt cx="457200" cy="4572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13CDB07-0A00-81B9-DF91-823166E2DD6D}"/>
                </a:ext>
              </a:extLst>
            </p:cNvPr>
            <p:cNvSpPr/>
            <p:nvPr/>
          </p:nvSpPr>
          <p:spPr>
            <a:xfrm>
              <a:off x="1206623" y="1216241"/>
              <a:ext cx="457200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38" name="Picture 3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ADDEA8E7-F80B-23A7-DCBD-84D77430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968" y="1307681"/>
              <a:ext cx="274320" cy="274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438A21-9A9F-5953-DEB8-F2A24E77D383}"/>
              </a:ext>
            </a:extLst>
          </p:cNvPr>
          <p:cNvGrpSpPr/>
          <p:nvPr/>
        </p:nvGrpSpPr>
        <p:grpSpPr>
          <a:xfrm>
            <a:off x="7376332" y="147009"/>
            <a:ext cx="457200" cy="457200"/>
            <a:chOff x="1280684" y="4925709"/>
            <a:chExt cx="457200" cy="4572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2E2F511-0693-4870-C5CB-3D8BC546B385}"/>
                </a:ext>
              </a:extLst>
            </p:cNvPr>
            <p:cNvSpPr/>
            <p:nvPr/>
          </p:nvSpPr>
          <p:spPr>
            <a:xfrm>
              <a:off x="1280684" y="4925709"/>
              <a:ext cx="457200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40" name="Graphic 39" descr="Daily calendar outline">
              <a:extLst>
                <a:ext uri="{FF2B5EF4-FFF2-40B4-BE49-F238E27FC236}">
                  <a16:creationId xmlns:a16="http://schemas.microsoft.com/office/drawing/2014/main" id="{232242CB-296D-1953-4755-0DCAAED0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31975" y="4983018"/>
              <a:ext cx="360137" cy="36013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7149202-9CBA-DCFE-2058-72DD1AF8D4B9}"/>
              </a:ext>
            </a:extLst>
          </p:cNvPr>
          <p:cNvGrpSpPr/>
          <p:nvPr/>
        </p:nvGrpSpPr>
        <p:grpSpPr>
          <a:xfrm>
            <a:off x="7376332" y="900016"/>
            <a:ext cx="457200" cy="457200"/>
            <a:chOff x="1301968" y="5698979"/>
            <a:chExt cx="457200" cy="4572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D9672E-84D5-2E22-B2BA-CBF9B42CE538}"/>
                </a:ext>
              </a:extLst>
            </p:cNvPr>
            <p:cNvSpPr/>
            <p:nvPr/>
          </p:nvSpPr>
          <p:spPr>
            <a:xfrm>
              <a:off x="1301968" y="5698979"/>
              <a:ext cx="457200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42" name="Graphic 41" descr="Bullseye outline">
              <a:extLst>
                <a:ext uri="{FF2B5EF4-FFF2-40B4-BE49-F238E27FC236}">
                  <a16:creationId xmlns:a16="http://schemas.microsoft.com/office/drawing/2014/main" id="{801B3BBB-2906-B5FB-A2EB-C5519978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335738" y="5723403"/>
              <a:ext cx="410097" cy="41009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BF608F-26B1-9F49-1918-3FCA878C65AB}"/>
              </a:ext>
            </a:extLst>
          </p:cNvPr>
          <p:cNvGrpSpPr/>
          <p:nvPr/>
        </p:nvGrpSpPr>
        <p:grpSpPr>
          <a:xfrm>
            <a:off x="7376332" y="2373141"/>
            <a:ext cx="457200" cy="457200"/>
            <a:chOff x="4500225" y="5549300"/>
            <a:chExt cx="914400" cy="914400"/>
          </a:xfrm>
        </p:grpSpPr>
        <p:pic>
          <p:nvPicPr>
            <p:cNvPr id="57" name="Graphic 56" descr="World outline">
              <a:extLst>
                <a:ext uri="{FF2B5EF4-FFF2-40B4-BE49-F238E27FC236}">
                  <a16:creationId xmlns:a16="http://schemas.microsoft.com/office/drawing/2014/main" id="{402EA9EB-85A0-E1D5-16D3-99339A4DF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500225" y="5549300"/>
              <a:ext cx="914400" cy="914400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4CDCD52-AFF2-3F71-0CB6-4CC29E8444C5}"/>
                </a:ext>
              </a:extLst>
            </p:cNvPr>
            <p:cNvSpPr/>
            <p:nvPr/>
          </p:nvSpPr>
          <p:spPr>
            <a:xfrm>
              <a:off x="4500225" y="55493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9CB611E-DB0A-B283-F86C-E5A72A86FA59}"/>
              </a:ext>
            </a:extLst>
          </p:cNvPr>
          <p:cNvGrpSpPr/>
          <p:nvPr/>
        </p:nvGrpSpPr>
        <p:grpSpPr>
          <a:xfrm>
            <a:off x="8376577" y="163453"/>
            <a:ext cx="457200" cy="457200"/>
            <a:chOff x="4597296" y="4579047"/>
            <a:chExt cx="914400" cy="914400"/>
          </a:xfrm>
        </p:grpSpPr>
        <p:pic>
          <p:nvPicPr>
            <p:cNvPr id="59" name="Graphic 58" descr="Register outline">
              <a:extLst>
                <a:ext uri="{FF2B5EF4-FFF2-40B4-BE49-F238E27FC236}">
                  <a16:creationId xmlns:a16="http://schemas.microsoft.com/office/drawing/2014/main" id="{C00A88B1-9BB2-1B92-EBD5-1AD5B2954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672442" y="4650281"/>
              <a:ext cx="764108" cy="764108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E552A57-7DD6-BEC1-002A-5CA8B1C582AB}"/>
                </a:ext>
              </a:extLst>
            </p:cNvPr>
            <p:cNvSpPr/>
            <p:nvPr/>
          </p:nvSpPr>
          <p:spPr>
            <a:xfrm>
              <a:off x="4597296" y="4579047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4E5BE6E-90BA-F09F-5216-E0AD7230786A}"/>
              </a:ext>
            </a:extLst>
          </p:cNvPr>
          <p:cNvGrpSpPr/>
          <p:nvPr/>
        </p:nvGrpSpPr>
        <p:grpSpPr>
          <a:xfrm>
            <a:off x="2163626" y="92823"/>
            <a:ext cx="914400" cy="914400"/>
            <a:chOff x="2768156" y="451224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68AC6E3-E28F-A552-2AD0-7ECCACE1870E}"/>
                </a:ext>
              </a:extLst>
            </p:cNvPr>
            <p:cNvSpPr/>
            <p:nvPr/>
          </p:nvSpPr>
          <p:spPr>
            <a:xfrm>
              <a:off x="2768156" y="45122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F456F0D-97A1-093A-36EA-A18D4C05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alphaModFix amt="20000"/>
            </a:blip>
            <a:stretch>
              <a:fillRect/>
            </a:stretch>
          </p:blipFill>
          <p:spPr>
            <a:xfrm>
              <a:off x="2946612" y="608211"/>
              <a:ext cx="565577" cy="56557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E9CF65-2CB3-6B0D-DEC2-1EEF1F6088AB}"/>
              </a:ext>
            </a:extLst>
          </p:cNvPr>
          <p:cNvGrpSpPr/>
          <p:nvPr/>
        </p:nvGrpSpPr>
        <p:grpSpPr>
          <a:xfrm>
            <a:off x="2163626" y="1234057"/>
            <a:ext cx="914400" cy="914400"/>
            <a:chOff x="2768156" y="2050864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D8CDCF5-85F4-B0F7-30B8-99CD693D2EF6}"/>
                </a:ext>
              </a:extLst>
            </p:cNvPr>
            <p:cNvSpPr/>
            <p:nvPr/>
          </p:nvSpPr>
          <p:spPr>
            <a:xfrm>
              <a:off x="2768156" y="205086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4BF79C9-EC28-F280-498A-D8ED2DB41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alphaModFix amt="20000"/>
            </a:blip>
            <a:stretch>
              <a:fillRect/>
            </a:stretch>
          </p:blipFill>
          <p:spPr>
            <a:xfrm>
              <a:off x="2940622" y="2233128"/>
              <a:ext cx="565200" cy="565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5A26474-FEEC-4B8D-A624-5A7EFE575306}"/>
              </a:ext>
            </a:extLst>
          </p:cNvPr>
          <p:cNvGrpSpPr/>
          <p:nvPr/>
        </p:nvGrpSpPr>
        <p:grpSpPr>
          <a:xfrm>
            <a:off x="2163626" y="2375291"/>
            <a:ext cx="914400" cy="914400"/>
            <a:chOff x="2768156" y="3650504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D7EF15E-23BD-1439-7206-87FCEBE778B8}"/>
                </a:ext>
              </a:extLst>
            </p:cNvPr>
            <p:cNvSpPr/>
            <p:nvPr/>
          </p:nvSpPr>
          <p:spPr>
            <a:xfrm>
              <a:off x="2768156" y="365050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8A0F2E0-332E-D7AB-8469-58B148C5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alphaModFix amt="20000"/>
            </a:blip>
            <a:stretch>
              <a:fillRect/>
            </a:stretch>
          </p:blipFill>
          <p:spPr>
            <a:xfrm>
              <a:off x="2944053" y="3825704"/>
              <a:ext cx="565200" cy="565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A76DCB6-63DA-B9F5-36CC-E1CB2A0515F3}"/>
              </a:ext>
            </a:extLst>
          </p:cNvPr>
          <p:cNvGrpSpPr/>
          <p:nvPr/>
        </p:nvGrpSpPr>
        <p:grpSpPr>
          <a:xfrm>
            <a:off x="3769734" y="93708"/>
            <a:ext cx="914400" cy="914400"/>
            <a:chOff x="4647337" y="53145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AACC785-9208-47D7-F78E-6537E60EB78E}"/>
                </a:ext>
              </a:extLst>
            </p:cNvPr>
            <p:cNvSpPr/>
            <p:nvPr/>
          </p:nvSpPr>
          <p:spPr>
            <a:xfrm>
              <a:off x="4647337" y="53145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9F305CC-0D3F-0ABD-C21A-EA13EF6D1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821937" y="249998"/>
              <a:ext cx="565200" cy="5652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E0D79DF-24C6-861E-D144-58D789896BFA}"/>
              </a:ext>
            </a:extLst>
          </p:cNvPr>
          <p:cNvGrpSpPr/>
          <p:nvPr/>
        </p:nvGrpSpPr>
        <p:grpSpPr>
          <a:xfrm>
            <a:off x="3769734" y="1233761"/>
            <a:ext cx="914400" cy="914400"/>
            <a:chOff x="4647337" y="1005059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995B0AF-D603-7BF3-97FB-8DBE8F151A9D}"/>
                </a:ext>
              </a:extLst>
            </p:cNvPr>
            <p:cNvSpPr/>
            <p:nvPr/>
          </p:nvSpPr>
          <p:spPr>
            <a:xfrm>
              <a:off x="4647337" y="1005059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9B68617-A3D5-562C-BBD6-BD7B0440A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828173" y="1172820"/>
              <a:ext cx="565200" cy="56520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DCA00AC-0225-64D0-1898-BD71657D0F37}"/>
              </a:ext>
            </a:extLst>
          </p:cNvPr>
          <p:cNvGrpSpPr/>
          <p:nvPr/>
        </p:nvGrpSpPr>
        <p:grpSpPr>
          <a:xfrm>
            <a:off x="3769734" y="2373814"/>
            <a:ext cx="914400" cy="914400"/>
            <a:chOff x="4647337" y="1956973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1B79A54-4ACC-459B-17A9-5090FAE66407}"/>
                </a:ext>
              </a:extLst>
            </p:cNvPr>
            <p:cNvSpPr/>
            <p:nvPr/>
          </p:nvSpPr>
          <p:spPr>
            <a:xfrm>
              <a:off x="4647337" y="1956973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9ACFE86-8D3E-E8A1-7B4D-F3808EE4F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4816033" y="2131573"/>
              <a:ext cx="565200" cy="565200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E1AED32-16A9-D733-9A82-37B199A9CB61}"/>
              </a:ext>
            </a:extLst>
          </p:cNvPr>
          <p:cNvGrpSpPr/>
          <p:nvPr/>
        </p:nvGrpSpPr>
        <p:grpSpPr>
          <a:xfrm>
            <a:off x="3769734" y="3513868"/>
            <a:ext cx="914400" cy="914400"/>
            <a:chOff x="4647337" y="2908887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37898EE-D749-9CF3-7E3F-BD4B20161B13}"/>
                </a:ext>
              </a:extLst>
            </p:cNvPr>
            <p:cNvSpPr/>
            <p:nvPr/>
          </p:nvSpPr>
          <p:spPr>
            <a:xfrm>
              <a:off x="4647337" y="2908887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36AE42E-0AC3-AFEA-B570-FE6C1DD5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4817330" y="3099885"/>
              <a:ext cx="565200" cy="5652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B8B44D-AD99-A26A-E89B-9269ED9427E9}"/>
              </a:ext>
            </a:extLst>
          </p:cNvPr>
          <p:cNvGrpSpPr/>
          <p:nvPr/>
        </p:nvGrpSpPr>
        <p:grpSpPr>
          <a:xfrm>
            <a:off x="2163626" y="3516525"/>
            <a:ext cx="914400" cy="914400"/>
            <a:chOff x="3573964" y="4539272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A5DBDF6-C84E-3A8D-19B6-5C08D8DEE78D}"/>
                </a:ext>
              </a:extLst>
            </p:cNvPr>
            <p:cNvSpPr/>
            <p:nvPr/>
          </p:nvSpPr>
          <p:spPr>
            <a:xfrm>
              <a:off x="3573964" y="4539272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E40E620-BD63-F7B8-EC89-9CA4E9D3B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alphaModFix amt="50000"/>
            </a:blip>
            <a:stretch>
              <a:fillRect/>
            </a:stretch>
          </p:blipFill>
          <p:spPr>
            <a:xfrm>
              <a:off x="3758732" y="4698971"/>
              <a:ext cx="565200" cy="565200"/>
            </a:xfrm>
            <a:prstGeom prst="rect">
              <a:avLst/>
            </a:prstGeom>
          </p:spPr>
        </p:pic>
      </p:grpSp>
      <p:pic>
        <p:nvPicPr>
          <p:cNvPr id="76" name="Graphic 75" descr="Daily calendar with solid fill">
            <a:extLst>
              <a:ext uri="{FF2B5EF4-FFF2-40B4-BE49-F238E27FC236}">
                <a16:creationId xmlns:a16="http://schemas.microsoft.com/office/drawing/2014/main" id="{62978669-884A-2A7B-FCA0-CF423AEFC46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63626" y="4657759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C623BF8-9735-BF34-B5BE-F61620771762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163626" y="5798992"/>
            <a:ext cx="914400" cy="914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59D05E-F01C-EA06-C85E-C497B8D20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0" t="2530" r="23009" b="661"/>
          <a:stretch>
            <a:fillRect/>
          </a:stretch>
        </p:blipFill>
        <p:spPr bwMode="auto">
          <a:xfrm>
            <a:off x="9153259" y="1985609"/>
            <a:ext cx="913959" cy="914400"/>
          </a:xfrm>
          <a:custGeom>
            <a:avLst/>
            <a:gdLst>
              <a:gd name="connsiteX0" fmla="*/ 576046 w 1152092"/>
              <a:gd name="connsiteY0" fmla="*/ 0 h 1152648"/>
              <a:gd name="connsiteX1" fmla="*/ 1152092 w 1152092"/>
              <a:gd name="connsiteY1" fmla="*/ 576324 h 1152648"/>
              <a:gd name="connsiteX2" fmla="*/ 576046 w 1152092"/>
              <a:gd name="connsiteY2" fmla="*/ 1152648 h 1152648"/>
              <a:gd name="connsiteX3" fmla="*/ 0 w 1152092"/>
              <a:gd name="connsiteY3" fmla="*/ 576324 h 1152648"/>
              <a:gd name="connsiteX4" fmla="*/ 576046 w 1152092"/>
              <a:gd name="connsiteY4" fmla="*/ 0 h 115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092" h="1152648">
                <a:moveTo>
                  <a:pt x="576046" y="0"/>
                </a:moveTo>
                <a:cubicBezTo>
                  <a:pt x="894187" y="0"/>
                  <a:pt x="1152092" y="258029"/>
                  <a:pt x="1152092" y="576324"/>
                </a:cubicBezTo>
                <a:cubicBezTo>
                  <a:pt x="1152092" y="894619"/>
                  <a:pt x="894187" y="1152648"/>
                  <a:pt x="576046" y="1152648"/>
                </a:cubicBezTo>
                <a:cubicBezTo>
                  <a:pt x="257905" y="1152648"/>
                  <a:pt x="0" y="894619"/>
                  <a:pt x="0" y="576324"/>
                </a:cubicBezTo>
                <a:cubicBezTo>
                  <a:pt x="0" y="258029"/>
                  <a:pt x="257905" y="0"/>
                  <a:pt x="5760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0B128BA-6861-57DB-568F-6A3C3506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r="18656"/>
          <a:stretch>
            <a:fillRect/>
          </a:stretch>
        </p:blipFill>
        <p:spPr bwMode="auto">
          <a:xfrm>
            <a:off x="9113976" y="2969465"/>
            <a:ext cx="953242" cy="914400"/>
          </a:xfrm>
          <a:custGeom>
            <a:avLst/>
            <a:gdLst>
              <a:gd name="connsiteX0" fmla="*/ 618199 w 1236398"/>
              <a:gd name="connsiteY0" fmla="*/ 0 h 1186018"/>
              <a:gd name="connsiteX1" fmla="*/ 1236398 w 1236398"/>
              <a:gd name="connsiteY1" fmla="*/ 593009 h 1186018"/>
              <a:gd name="connsiteX2" fmla="*/ 618199 w 1236398"/>
              <a:gd name="connsiteY2" fmla="*/ 1186018 h 1186018"/>
              <a:gd name="connsiteX3" fmla="*/ 0 w 1236398"/>
              <a:gd name="connsiteY3" fmla="*/ 593009 h 1186018"/>
              <a:gd name="connsiteX4" fmla="*/ 618199 w 1236398"/>
              <a:gd name="connsiteY4" fmla="*/ 0 h 118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398" h="1186018">
                <a:moveTo>
                  <a:pt x="618199" y="0"/>
                </a:moveTo>
                <a:cubicBezTo>
                  <a:pt x="959621" y="0"/>
                  <a:pt x="1236398" y="265499"/>
                  <a:pt x="1236398" y="593009"/>
                </a:cubicBezTo>
                <a:cubicBezTo>
                  <a:pt x="1236398" y="920519"/>
                  <a:pt x="959621" y="1186018"/>
                  <a:pt x="618199" y="1186018"/>
                </a:cubicBezTo>
                <a:cubicBezTo>
                  <a:pt x="276777" y="1186018"/>
                  <a:pt x="0" y="920519"/>
                  <a:pt x="0" y="593009"/>
                </a:cubicBezTo>
                <a:cubicBezTo>
                  <a:pt x="0" y="265499"/>
                  <a:pt x="276777" y="0"/>
                  <a:pt x="6181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424C4D9-4A25-27FE-4413-E8FA4354B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" t="1125" r="7630" b="523"/>
          <a:stretch>
            <a:fillRect/>
          </a:stretch>
        </p:blipFill>
        <p:spPr bwMode="auto">
          <a:xfrm>
            <a:off x="9152818" y="5921033"/>
            <a:ext cx="914400" cy="919295"/>
          </a:xfrm>
          <a:custGeom>
            <a:avLst/>
            <a:gdLst>
              <a:gd name="connsiteX0" fmla="*/ 715293 w 1430586"/>
              <a:gd name="connsiteY0" fmla="*/ 0 h 1438244"/>
              <a:gd name="connsiteX1" fmla="*/ 1430586 w 1430586"/>
              <a:gd name="connsiteY1" fmla="*/ 719122 h 1438244"/>
              <a:gd name="connsiteX2" fmla="*/ 715293 w 1430586"/>
              <a:gd name="connsiteY2" fmla="*/ 1438244 h 1438244"/>
              <a:gd name="connsiteX3" fmla="*/ 0 w 1430586"/>
              <a:gd name="connsiteY3" fmla="*/ 719122 h 1438244"/>
              <a:gd name="connsiteX4" fmla="*/ 715293 w 1430586"/>
              <a:gd name="connsiteY4" fmla="*/ 0 h 143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0586" h="1438244">
                <a:moveTo>
                  <a:pt x="715293" y="0"/>
                </a:moveTo>
                <a:cubicBezTo>
                  <a:pt x="1110338" y="0"/>
                  <a:pt x="1430586" y="321962"/>
                  <a:pt x="1430586" y="719122"/>
                </a:cubicBezTo>
                <a:cubicBezTo>
                  <a:pt x="1430586" y="1116282"/>
                  <a:pt x="1110338" y="1438244"/>
                  <a:pt x="715293" y="1438244"/>
                </a:cubicBezTo>
                <a:cubicBezTo>
                  <a:pt x="320248" y="1438244"/>
                  <a:pt x="0" y="1116282"/>
                  <a:pt x="0" y="719122"/>
                </a:cubicBezTo>
                <a:cubicBezTo>
                  <a:pt x="0" y="321962"/>
                  <a:pt x="320248" y="0"/>
                  <a:pt x="7152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4915D5-3478-AD32-07D4-6CF05ED8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5" t="1190" r="18378" b="1520"/>
          <a:stretch>
            <a:fillRect/>
          </a:stretch>
        </p:blipFill>
        <p:spPr bwMode="auto">
          <a:xfrm>
            <a:off x="9153305" y="20860"/>
            <a:ext cx="913913" cy="914400"/>
          </a:xfrm>
          <a:custGeom>
            <a:avLst/>
            <a:gdLst>
              <a:gd name="connsiteX0" fmla="*/ 518400 w 1036800"/>
              <a:gd name="connsiteY0" fmla="*/ 0 h 1037352"/>
              <a:gd name="connsiteX1" fmla="*/ 1036800 w 1036800"/>
              <a:gd name="connsiteY1" fmla="*/ 518676 h 1037352"/>
              <a:gd name="connsiteX2" fmla="*/ 518400 w 1036800"/>
              <a:gd name="connsiteY2" fmla="*/ 1037352 h 1037352"/>
              <a:gd name="connsiteX3" fmla="*/ 0 w 1036800"/>
              <a:gd name="connsiteY3" fmla="*/ 518676 h 1037352"/>
              <a:gd name="connsiteX4" fmla="*/ 518400 w 1036800"/>
              <a:gd name="connsiteY4" fmla="*/ 0 h 103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800" h="1037352">
                <a:moveTo>
                  <a:pt x="518400" y="0"/>
                </a:moveTo>
                <a:cubicBezTo>
                  <a:pt x="804704" y="0"/>
                  <a:pt x="1036800" y="232219"/>
                  <a:pt x="1036800" y="518676"/>
                </a:cubicBezTo>
                <a:cubicBezTo>
                  <a:pt x="1036800" y="805133"/>
                  <a:pt x="804704" y="1037352"/>
                  <a:pt x="518400" y="1037352"/>
                </a:cubicBezTo>
                <a:cubicBezTo>
                  <a:pt x="232096" y="1037352"/>
                  <a:pt x="0" y="805133"/>
                  <a:pt x="0" y="518676"/>
                </a:cubicBezTo>
                <a:cubicBezTo>
                  <a:pt x="0" y="232219"/>
                  <a:pt x="232096" y="0"/>
                  <a:pt x="518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A050EAA-DF39-B277-5633-E0246CFF7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0" t="4898" r="25844" b="12642"/>
          <a:stretch>
            <a:fillRect/>
          </a:stretch>
        </p:blipFill>
        <p:spPr bwMode="auto">
          <a:xfrm>
            <a:off x="9152818" y="4937177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61CE0554-818F-D4C8-2214-9D46C9E03342}"/>
              </a:ext>
            </a:extLst>
          </p:cNvPr>
          <p:cNvSpPr/>
          <p:nvPr/>
        </p:nvSpPr>
        <p:spPr>
          <a:xfrm>
            <a:off x="10214676" y="20860"/>
            <a:ext cx="914400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329110-413F-9612-D3C8-5FC0B24C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4" r="19610"/>
          <a:stretch>
            <a:fillRect/>
          </a:stretch>
        </p:blipFill>
        <p:spPr bwMode="auto">
          <a:xfrm>
            <a:off x="5940938" y="4049848"/>
            <a:ext cx="939600" cy="937880"/>
          </a:xfrm>
          <a:custGeom>
            <a:avLst/>
            <a:gdLst>
              <a:gd name="connsiteX0" fmla="*/ 469800 w 939600"/>
              <a:gd name="connsiteY0" fmla="*/ 0 h 937880"/>
              <a:gd name="connsiteX1" fmla="*/ 939600 w 939600"/>
              <a:gd name="connsiteY1" fmla="*/ 468940 h 937880"/>
              <a:gd name="connsiteX2" fmla="*/ 469800 w 939600"/>
              <a:gd name="connsiteY2" fmla="*/ 937880 h 937880"/>
              <a:gd name="connsiteX3" fmla="*/ 0 w 939600"/>
              <a:gd name="connsiteY3" fmla="*/ 468940 h 937880"/>
              <a:gd name="connsiteX4" fmla="*/ 469800 w 939600"/>
              <a:gd name="connsiteY4" fmla="*/ 0 h 93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600" h="937880">
                <a:moveTo>
                  <a:pt x="469800" y="0"/>
                </a:moveTo>
                <a:cubicBezTo>
                  <a:pt x="729263" y="0"/>
                  <a:pt x="939600" y="209952"/>
                  <a:pt x="939600" y="468940"/>
                </a:cubicBezTo>
                <a:cubicBezTo>
                  <a:pt x="939600" y="727928"/>
                  <a:pt x="729263" y="937880"/>
                  <a:pt x="469800" y="937880"/>
                </a:cubicBezTo>
                <a:cubicBezTo>
                  <a:pt x="210337" y="937880"/>
                  <a:pt x="0" y="727928"/>
                  <a:pt x="0" y="468940"/>
                </a:cubicBezTo>
                <a:cubicBezTo>
                  <a:pt x="0" y="209952"/>
                  <a:pt x="210337" y="0"/>
                  <a:pt x="4698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EC815-BB51-C7AA-D9E1-A89D2D1A1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F52A3E9-71AD-6AEE-7205-5B976FD3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60" t="1035" r="9060" b="16998"/>
          <a:stretch>
            <a:fillRect/>
          </a:stretch>
        </p:blipFill>
        <p:spPr>
          <a:xfrm>
            <a:off x="132808" y="19189"/>
            <a:ext cx="1276648" cy="1278000"/>
          </a:xfrm>
          <a:custGeom>
            <a:avLst/>
            <a:gdLst>
              <a:gd name="connsiteX0" fmla="*/ 638324 w 1276648"/>
              <a:gd name="connsiteY0" fmla="*/ 0 h 1278000"/>
              <a:gd name="connsiteX1" fmla="*/ 1276648 w 1276648"/>
              <a:gd name="connsiteY1" fmla="*/ 639000 h 1278000"/>
              <a:gd name="connsiteX2" fmla="*/ 638324 w 1276648"/>
              <a:gd name="connsiteY2" fmla="*/ 1278000 h 1278000"/>
              <a:gd name="connsiteX3" fmla="*/ 0 w 1276648"/>
              <a:gd name="connsiteY3" fmla="*/ 639000 h 1278000"/>
              <a:gd name="connsiteX4" fmla="*/ 638324 w 1276648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648" h="1278000">
                <a:moveTo>
                  <a:pt x="638324" y="0"/>
                </a:moveTo>
                <a:cubicBezTo>
                  <a:pt x="990861" y="0"/>
                  <a:pt x="1276648" y="286090"/>
                  <a:pt x="1276648" y="639000"/>
                </a:cubicBezTo>
                <a:cubicBezTo>
                  <a:pt x="1276648" y="991910"/>
                  <a:pt x="990861" y="1278000"/>
                  <a:pt x="638324" y="1278000"/>
                </a:cubicBezTo>
                <a:cubicBezTo>
                  <a:pt x="285787" y="1278000"/>
                  <a:pt x="0" y="991910"/>
                  <a:pt x="0" y="639000"/>
                </a:cubicBezTo>
                <a:cubicBezTo>
                  <a:pt x="0" y="286090"/>
                  <a:pt x="285787" y="0"/>
                  <a:pt x="638324" y="0"/>
                </a:cubicBez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B156009-534F-0416-1A13-B431BFDA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60" t="3090" r="9060" b="14943"/>
          <a:stretch>
            <a:fillRect/>
          </a:stretch>
        </p:blipFill>
        <p:spPr>
          <a:xfrm>
            <a:off x="132808" y="1340931"/>
            <a:ext cx="1276648" cy="1278000"/>
          </a:xfrm>
          <a:custGeom>
            <a:avLst/>
            <a:gdLst>
              <a:gd name="connsiteX0" fmla="*/ 638324 w 1276648"/>
              <a:gd name="connsiteY0" fmla="*/ 0 h 1278000"/>
              <a:gd name="connsiteX1" fmla="*/ 1276648 w 1276648"/>
              <a:gd name="connsiteY1" fmla="*/ 639000 h 1278000"/>
              <a:gd name="connsiteX2" fmla="*/ 638324 w 1276648"/>
              <a:gd name="connsiteY2" fmla="*/ 1278000 h 1278000"/>
              <a:gd name="connsiteX3" fmla="*/ 0 w 1276648"/>
              <a:gd name="connsiteY3" fmla="*/ 639000 h 1278000"/>
              <a:gd name="connsiteX4" fmla="*/ 638324 w 1276648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648" h="1278000">
                <a:moveTo>
                  <a:pt x="638324" y="0"/>
                </a:moveTo>
                <a:cubicBezTo>
                  <a:pt x="990861" y="0"/>
                  <a:pt x="1276648" y="286090"/>
                  <a:pt x="1276648" y="639000"/>
                </a:cubicBezTo>
                <a:cubicBezTo>
                  <a:pt x="1276648" y="991910"/>
                  <a:pt x="990861" y="1278000"/>
                  <a:pt x="638324" y="1278000"/>
                </a:cubicBezTo>
                <a:cubicBezTo>
                  <a:pt x="285787" y="1278000"/>
                  <a:pt x="0" y="991910"/>
                  <a:pt x="0" y="639000"/>
                </a:cubicBezTo>
                <a:cubicBezTo>
                  <a:pt x="0" y="286090"/>
                  <a:pt x="285787" y="0"/>
                  <a:pt x="638324" y="0"/>
                </a:cubicBez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E80E01-5D1C-3FA9-6F77-76FA1EC269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52" t="545" r="2268" b="17488"/>
          <a:stretch>
            <a:fillRect/>
          </a:stretch>
        </p:blipFill>
        <p:spPr>
          <a:xfrm>
            <a:off x="132808" y="2678999"/>
            <a:ext cx="1276648" cy="1278000"/>
          </a:xfrm>
          <a:custGeom>
            <a:avLst/>
            <a:gdLst>
              <a:gd name="connsiteX0" fmla="*/ 638324 w 1276648"/>
              <a:gd name="connsiteY0" fmla="*/ 0 h 1278000"/>
              <a:gd name="connsiteX1" fmla="*/ 1276648 w 1276648"/>
              <a:gd name="connsiteY1" fmla="*/ 639000 h 1278000"/>
              <a:gd name="connsiteX2" fmla="*/ 638324 w 1276648"/>
              <a:gd name="connsiteY2" fmla="*/ 1278000 h 1278000"/>
              <a:gd name="connsiteX3" fmla="*/ 0 w 1276648"/>
              <a:gd name="connsiteY3" fmla="*/ 639000 h 1278000"/>
              <a:gd name="connsiteX4" fmla="*/ 638324 w 1276648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648" h="1278000">
                <a:moveTo>
                  <a:pt x="638324" y="0"/>
                </a:moveTo>
                <a:cubicBezTo>
                  <a:pt x="990861" y="0"/>
                  <a:pt x="1276648" y="286090"/>
                  <a:pt x="1276648" y="639000"/>
                </a:cubicBezTo>
                <a:cubicBezTo>
                  <a:pt x="1276648" y="991910"/>
                  <a:pt x="990861" y="1278000"/>
                  <a:pt x="638324" y="1278000"/>
                </a:cubicBezTo>
                <a:cubicBezTo>
                  <a:pt x="285787" y="1278000"/>
                  <a:pt x="0" y="991910"/>
                  <a:pt x="0" y="639000"/>
                </a:cubicBezTo>
                <a:cubicBezTo>
                  <a:pt x="0" y="286090"/>
                  <a:pt x="285787" y="0"/>
                  <a:pt x="638324" y="0"/>
                </a:cubicBez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75D3B8-313A-F20D-64BF-0D51B458E8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203" r="14202" b="4439"/>
          <a:stretch>
            <a:fillRect/>
          </a:stretch>
        </p:blipFill>
        <p:spPr>
          <a:xfrm>
            <a:off x="132808" y="4065155"/>
            <a:ext cx="1276648" cy="1278000"/>
          </a:xfrm>
          <a:custGeom>
            <a:avLst/>
            <a:gdLst>
              <a:gd name="connsiteX0" fmla="*/ 638324 w 1276648"/>
              <a:gd name="connsiteY0" fmla="*/ 0 h 1278000"/>
              <a:gd name="connsiteX1" fmla="*/ 1276648 w 1276648"/>
              <a:gd name="connsiteY1" fmla="*/ 639000 h 1278000"/>
              <a:gd name="connsiteX2" fmla="*/ 638324 w 1276648"/>
              <a:gd name="connsiteY2" fmla="*/ 1278000 h 1278000"/>
              <a:gd name="connsiteX3" fmla="*/ 0 w 1276648"/>
              <a:gd name="connsiteY3" fmla="*/ 639000 h 1278000"/>
              <a:gd name="connsiteX4" fmla="*/ 638324 w 1276648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648" h="1278000">
                <a:moveTo>
                  <a:pt x="638324" y="0"/>
                </a:moveTo>
                <a:cubicBezTo>
                  <a:pt x="990861" y="0"/>
                  <a:pt x="1276648" y="286090"/>
                  <a:pt x="1276648" y="639000"/>
                </a:cubicBezTo>
                <a:cubicBezTo>
                  <a:pt x="1276648" y="991910"/>
                  <a:pt x="990861" y="1278000"/>
                  <a:pt x="638324" y="1278000"/>
                </a:cubicBezTo>
                <a:cubicBezTo>
                  <a:pt x="285787" y="1278000"/>
                  <a:pt x="0" y="991910"/>
                  <a:pt x="0" y="639000"/>
                </a:cubicBezTo>
                <a:cubicBezTo>
                  <a:pt x="0" y="286090"/>
                  <a:pt x="285787" y="0"/>
                  <a:pt x="638324" y="0"/>
                </a:cubicBez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5F63AE-4211-D446-2F94-8D8ADEF193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060" t="3094" r="9060" b="14939"/>
          <a:stretch>
            <a:fillRect/>
          </a:stretch>
        </p:blipFill>
        <p:spPr>
          <a:xfrm>
            <a:off x="132808" y="5451311"/>
            <a:ext cx="1276648" cy="1278000"/>
          </a:xfrm>
          <a:custGeom>
            <a:avLst/>
            <a:gdLst>
              <a:gd name="connsiteX0" fmla="*/ 638324 w 1276648"/>
              <a:gd name="connsiteY0" fmla="*/ 0 h 1278000"/>
              <a:gd name="connsiteX1" fmla="*/ 1276648 w 1276648"/>
              <a:gd name="connsiteY1" fmla="*/ 639000 h 1278000"/>
              <a:gd name="connsiteX2" fmla="*/ 638324 w 1276648"/>
              <a:gd name="connsiteY2" fmla="*/ 1278000 h 1278000"/>
              <a:gd name="connsiteX3" fmla="*/ 0 w 1276648"/>
              <a:gd name="connsiteY3" fmla="*/ 639000 h 1278000"/>
              <a:gd name="connsiteX4" fmla="*/ 638324 w 1276648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648" h="1278000">
                <a:moveTo>
                  <a:pt x="638324" y="0"/>
                </a:moveTo>
                <a:cubicBezTo>
                  <a:pt x="990861" y="0"/>
                  <a:pt x="1276648" y="286090"/>
                  <a:pt x="1276648" y="639000"/>
                </a:cubicBezTo>
                <a:cubicBezTo>
                  <a:pt x="1276648" y="991910"/>
                  <a:pt x="990861" y="1278000"/>
                  <a:pt x="638324" y="1278000"/>
                </a:cubicBezTo>
                <a:cubicBezTo>
                  <a:pt x="285787" y="1278000"/>
                  <a:pt x="0" y="991910"/>
                  <a:pt x="0" y="639000"/>
                </a:cubicBezTo>
                <a:cubicBezTo>
                  <a:pt x="0" y="286090"/>
                  <a:pt x="285787" y="0"/>
                  <a:pt x="638324" y="0"/>
                </a:cubicBez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642E8A-6104-AF6A-79F3-8167124537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427" t="3628" r="20563" b="14405"/>
          <a:stretch>
            <a:fillRect/>
          </a:stretch>
        </p:blipFill>
        <p:spPr>
          <a:xfrm>
            <a:off x="1663247" y="19189"/>
            <a:ext cx="1276648" cy="1278000"/>
          </a:xfrm>
          <a:custGeom>
            <a:avLst/>
            <a:gdLst>
              <a:gd name="connsiteX0" fmla="*/ 638324 w 1276648"/>
              <a:gd name="connsiteY0" fmla="*/ 0 h 1278000"/>
              <a:gd name="connsiteX1" fmla="*/ 1276648 w 1276648"/>
              <a:gd name="connsiteY1" fmla="*/ 639000 h 1278000"/>
              <a:gd name="connsiteX2" fmla="*/ 638324 w 1276648"/>
              <a:gd name="connsiteY2" fmla="*/ 1278000 h 1278000"/>
              <a:gd name="connsiteX3" fmla="*/ 0 w 1276648"/>
              <a:gd name="connsiteY3" fmla="*/ 639000 h 1278000"/>
              <a:gd name="connsiteX4" fmla="*/ 638324 w 1276648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648" h="1278000">
                <a:moveTo>
                  <a:pt x="638324" y="0"/>
                </a:moveTo>
                <a:cubicBezTo>
                  <a:pt x="990861" y="0"/>
                  <a:pt x="1276648" y="286090"/>
                  <a:pt x="1276648" y="639000"/>
                </a:cubicBezTo>
                <a:cubicBezTo>
                  <a:pt x="1276648" y="991910"/>
                  <a:pt x="990861" y="1278000"/>
                  <a:pt x="638324" y="1278000"/>
                </a:cubicBezTo>
                <a:cubicBezTo>
                  <a:pt x="285787" y="1278000"/>
                  <a:pt x="0" y="991910"/>
                  <a:pt x="0" y="639000"/>
                </a:cubicBezTo>
                <a:cubicBezTo>
                  <a:pt x="0" y="286090"/>
                  <a:pt x="285787" y="0"/>
                  <a:pt x="638324" y="0"/>
                </a:cubicBezTo>
                <a:close/>
              </a:path>
            </a:pathLst>
          </a:cu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C692221-3203-8DAA-3FEC-BDFA0CDFE7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904" t="1919" r="7539" b="17524"/>
          <a:stretch>
            <a:fillRect/>
          </a:stretch>
        </p:blipFill>
        <p:spPr>
          <a:xfrm>
            <a:off x="1661895" y="1366583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43A5AEA-6F6F-76D1-6E9E-4A4296CA66C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145" t="625" r="10298" b="18819"/>
          <a:stretch>
            <a:fillRect/>
          </a:stretch>
        </p:blipFill>
        <p:spPr>
          <a:xfrm>
            <a:off x="1626095" y="2713977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78CAD13-35B4-5DBD-6942-D114D30F01E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0391" t="5454" r="24133" b="13989"/>
          <a:stretch>
            <a:fillRect/>
          </a:stretch>
        </p:blipFill>
        <p:spPr>
          <a:xfrm>
            <a:off x="1645791" y="4108299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68" name="Picture 67" descr="A person wearing a suit using a device and looking at their wristwatch">
            <a:extLst>
              <a:ext uri="{FF2B5EF4-FFF2-40B4-BE49-F238E27FC236}">
                <a16:creationId xmlns:a16="http://schemas.microsoft.com/office/drawing/2014/main" id="{75DB8102-2563-7B80-0F9B-5E614ED75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1" t="14409" r="19256" b="44136"/>
          <a:stretch>
            <a:fillRect/>
          </a:stretch>
        </p:blipFill>
        <p:spPr>
          <a:xfrm>
            <a:off x="1645791" y="5451311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66" name="Picture 65" descr="Young woman with blue headscarf, blazer, and headphones working on laptop">
            <a:extLst>
              <a:ext uri="{FF2B5EF4-FFF2-40B4-BE49-F238E27FC236}">
                <a16:creationId xmlns:a16="http://schemas.microsoft.com/office/drawing/2014/main" id="{2741C0E1-59DE-C8CD-4313-5178FBBD4E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5" t="610" r="29141" b="50995"/>
          <a:stretch>
            <a:fillRect/>
          </a:stretch>
        </p:blipFill>
        <p:spPr>
          <a:xfrm>
            <a:off x="3120734" y="19189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64" name="Picture 63" descr="Person in glasses">
            <a:extLst>
              <a:ext uri="{FF2B5EF4-FFF2-40B4-BE49-F238E27FC236}">
                <a16:creationId xmlns:a16="http://schemas.microsoft.com/office/drawing/2014/main" id="{2FC354AD-3022-0D84-A239-252381DBF4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8" t="2639" r="55244" b="51584"/>
          <a:stretch>
            <a:fillRect/>
          </a:stretch>
        </p:blipFill>
        <p:spPr>
          <a:xfrm>
            <a:off x="3120734" y="1377220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015AE16-D431-4EE8-CD70-E1F03CD0B256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0290" t="2522" r="12207" b="19975"/>
          <a:stretch>
            <a:fillRect/>
          </a:stretch>
        </p:blipFill>
        <p:spPr>
          <a:xfrm>
            <a:off x="3120734" y="2735251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9C6C0C1-C79A-986F-48F8-D56A019259D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7942" t="2050" r="14658" b="30550"/>
          <a:stretch>
            <a:fillRect/>
          </a:stretch>
        </p:blipFill>
        <p:spPr>
          <a:xfrm>
            <a:off x="3120734" y="4093282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481CF41-73DA-5764-483C-4A288CD7D05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991" t="4845" r="8993" b="20351"/>
          <a:stretch>
            <a:fillRect/>
          </a:stretch>
        </p:blipFill>
        <p:spPr>
          <a:xfrm>
            <a:off x="3120734" y="5451311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1FAE6FC-160B-D736-EB53-FBB5F28E8D9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4328" t="425" r="23726" b="55739"/>
          <a:stretch>
            <a:fillRect/>
          </a:stretch>
        </p:blipFill>
        <p:spPr>
          <a:xfrm>
            <a:off x="4579573" y="19189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4ABD783-FB64-2ABB-020B-0BCCF1022B7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8356" t="7459" r="17452" b="28349"/>
          <a:stretch>
            <a:fillRect/>
          </a:stretch>
        </p:blipFill>
        <p:spPr>
          <a:xfrm>
            <a:off x="4579573" y="1340931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A206807-4950-09C6-0821-5B140126CD24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30565" r="25176" b="22917"/>
          <a:stretch>
            <a:fillRect/>
          </a:stretch>
        </p:blipFill>
        <p:spPr>
          <a:xfrm>
            <a:off x="4579573" y="2735251"/>
            <a:ext cx="1278000" cy="1262899"/>
          </a:xfrm>
          <a:custGeom>
            <a:avLst/>
            <a:gdLst>
              <a:gd name="connsiteX0" fmla="*/ 503394 w 1278000"/>
              <a:gd name="connsiteY0" fmla="*/ 0 h 1262899"/>
              <a:gd name="connsiteX1" fmla="*/ 774606 w 1278000"/>
              <a:gd name="connsiteY1" fmla="*/ 0 h 1262899"/>
              <a:gd name="connsiteX2" fmla="*/ 887728 w 1278000"/>
              <a:gd name="connsiteY2" fmla="*/ 35115 h 1262899"/>
              <a:gd name="connsiteX3" fmla="*/ 1278000 w 1278000"/>
              <a:gd name="connsiteY3" fmla="*/ 623899 h 1262899"/>
              <a:gd name="connsiteX4" fmla="*/ 639000 w 1278000"/>
              <a:gd name="connsiteY4" fmla="*/ 1262899 h 1262899"/>
              <a:gd name="connsiteX5" fmla="*/ 0 w 1278000"/>
              <a:gd name="connsiteY5" fmla="*/ 623899 h 1262899"/>
              <a:gd name="connsiteX6" fmla="*/ 390272 w 1278000"/>
              <a:gd name="connsiteY6" fmla="*/ 35115 h 126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8000" h="1262899">
                <a:moveTo>
                  <a:pt x="503394" y="0"/>
                </a:moveTo>
                <a:lnTo>
                  <a:pt x="774606" y="0"/>
                </a:lnTo>
                <a:lnTo>
                  <a:pt x="887728" y="35115"/>
                </a:lnTo>
                <a:cubicBezTo>
                  <a:pt x="1117074" y="132120"/>
                  <a:pt x="1278000" y="359217"/>
                  <a:pt x="1278000" y="623899"/>
                </a:cubicBezTo>
                <a:cubicBezTo>
                  <a:pt x="1278000" y="976809"/>
                  <a:pt x="991910" y="1262899"/>
                  <a:pt x="639000" y="1262899"/>
                </a:cubicBezTo>
                <a:cubicBezTo>
                  <a:pt x="286090" y="1262899"/>
                  <a:pt x="0" y="976809"/>
                  <a:pt x="0" y="623899"/>
                </a:cubicBezTo>
                <a:cubicBezTo>
                  <a:pt x="0" y="359217"/>
                  <a:pt x="160926" y="132120"/>
                  <a:pt x="390272" y="35115"/>
                </a:cubicBezTo>
                <a:close/>
              </a:path>
            </a:pathLst>
          </a:cu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9DC187B-E040-D7E6-4F33-B316F289F9C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0391" t="5454" r="24133" b="13989"/>
          <a:stretch>
            <a:fillRect/>
          </a:stretch>
        </p:blipFill>
        <p:spPr>
          <a:xfrm>
            <a:off x="1626095" y="4061371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  <p:pic>
        <p:nvPicPr>
          <p:cNvPr id="86" name="Picture 85" descr="A person wearing a suit using a device and looking at their wristwatch">
            <a:extLst>
              <a:ext uri="{FF2B5EF4-FFF2-40B4-BE49-F238E27FC236}">
                <a16:creationId xmlns:a16="http://schemas.microsoft.com/office/drawing/2014/main" id="{C69E52E7-65BF-8414-1771-4006D52525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1" t="14409" r="19256" b="44136"/>
          <a:stretch>
            <a:fillRect/>
          </a:stretch>
        </p:blipFill>
        <p:spPr>
          <a:xfrm>
            <a:off x="1626095" y="5408767"/>
            <a:ext cx="1278000" cy="1278000"/>
          </a:xfrm>
          <a:custGeom>
            <a:avLst/>
            <a:gdLst>
              <a:gd name="connsiteX0" fmla="*/ 639000 w 1278000"/>
              <a:gd name="connsiteY0" fmla="*/ 0 h 1278000"/>
              <a:gd name="connsiteX1" fmla="*/ 1278000 w 1278000"/>
              <a:gd name="connsiteY1" fmla="*/ 639000 h 1278000"/>
              <a:gd name="connsiteX2" fmla="*/ 639000 w 1278000"/>
              <a:gd name="connsiteY2" fmla="*/ 1278000 h 1278000"/>
              <a:gd name="connsiteX3" fmla="*/ 0 w 1278000"/>
              <a:gd name="connsiteY3" fmla="*/ 639000 h 1278000"/>
              <a:gd name="connsiteX4" fmla="*/ 639000 w 1278000"/>
              <a:gd name="connsiteY4" fmla="*/ 0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131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DDED0-39DC-E5DC-7D78-A3CE532B1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Picture 1212">
            <a:extLst>
              <a:ext uri="{FF2B5EF4-FFF2-40B4-BE49-F238E27FC236}">
                <a16:creationId xmlns:a16="http://schemas.microsoft.com/office/drawing/2014/main" id="{7EB92A34-C2D9-8F4E-B049-6279896B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77" t="6477" r="6477" b="6477"/>
          <a:stretch>
            <a:fillRect/>
          </a:stretch>
        </p:blipFill>
        <p:spPr>
          <a:xfrm>
            <a:off x="8676457" y="1987884"/>
            <a:ext cx="914400" cy="914400"/>
          </a:xfrm>
          <a:custGeom>
            <a:avLst/>
            <a:gdLst>
              <a:gd name="connsiteX0" fmla="*/ 457200 w 914400"/>
              <a:gd name="connsiteY0" fmla="*/ 0 h 914400"/>
              <a:gd name="connsiteX1" fmla="*/ 914400 w 914400"/>
              <a:gd name="connsiteY1" fmla="*/ 457200 h 914400"/>
              <a:gd name="connsiteX2" fmla="*/ 457200 w 914400"/>
              <a:gd name="connsiteY2" fmla="*/ 914400 h 914400"/>
              <a:gd name="connsiteX3" fmla="*/ 0 w 914400"/>
              <a:gd name="connsiteY3" fmla="*/ 457200 h 914400"/>
              <a:gd name="connsiteX4" fmla="*/ 457200 w 9144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</p:pic>
      <p:pic>
        <p:nvPicPr>
          <p:cNvPr id="1179" name="Picture 1178">
            <a:extLst>
              <a:ext uri="{FF2B5EF4-FFF2-40B4-BE49-F238E27FC236}">
                <a16:creationId xmlns:a16="http://schemas.microsoft.com/office/drawing/2014/main" id="{69924FCA-1D70-30F7-C0E5-094FA285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5" t="1859" r="702" b="2542"/>
          <a:stretch>
            <a:fillRect/>
          </a:stretch>
        </p:blipFill>
        <p:spPr>
          <a:xfrm>
            <a:off x="9976248" y="1024285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75" name="Picture 1174">
            <a:extLst>
              <a:ext uri="{FF2B5EF4-FFF2-40B4-BE49-F238E27FC236}">
                <a16:creationId xmlns:a16="http://schemas.microsoft.com/office/drawing/2014/main" id="{8791EA4C-B667-73BA-49BD-0E7A0942A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5" t="8219" r="5459" b="5641"/>
          <a:stretch>
            <a:fillRect/>
          </a:stretch>
        </p:blipFill>
        <p:spPr>
          <a:xfrm>
            <a:off x="9896195" y="32996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73" name="Picture 1172">
            <a:extLst>
              <a:ext uri="{FF2B5EF4-FFF2-40B4-BE49-F238E27FC236}">
                <a16:creationId xmlns:a16="http://schemas.microsoft.com/office/drawing/2014/main" id="{EF3F6F7A-6BBC-9F53-87F3-9F42DE5554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20" t="1300" r="2439" b="2955"/>
          <a:stretch>
            <a:fillRect/>
          </a:stretch>
        </p:blipFill>
        <p:spPr>
          <a:xfrm>
            <a:off x="8676457" y="32996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81" name="Picture 1180">
            <a:extLst>
              <a:ext uri="{FF2B5EF4-FFF2-40B4-BE49-F238E27FC236}">
                <a16:creationId xmlns:a16="http://schemas.microsoft.com/office/drawing/2014/main" id="{0BF61D1A-29BB-4657-860B-22F58A8990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58" t="2382" r="3534" b="5099"/>
          <a:stretch>
            <a:fillRect/>
          </a:stretch>
        </p:blipFill>
        <p:spPr>
          <a:xfrm>
            <a:off x="8676457" y="1010440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54" name="Picture 1153">
            <a:extLst>
              <a:ext uri="{FF2B5EF4-FFF2-40B4-BE49-F238E27FC236}">
                <a16:creationId xmlns:a16="http://schemas.microsoft.com/office/drawing/2014/main" id="{9105528D-165A-F797-088A-112C1D50D94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360" t="186" r="7773" b="6595"/>
          <a:stretch>
            <a:fillRect/>
          </a:stretch>
        </p:blipFill>
        <p:spPr>
          <a:xfrm>
            <a:off x="8676457" y="4910336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96" name="Picture 1195">
            <a:extLst>
              <a:ext uri="{FF2B5EF4-FFF2-40B4-BE49-F238E27FC236}">
                <a16:creationId xmlns:a16="http://schemas.microsoft.com/office/drawing/2014/main" id="{33CF1382-45C3-D0F9-017E-982133DE7E3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800" t="11014" r="11508" b="12450"/>
          <a:stretch/>
        </p:blipFill>
        <p:spPr>
          <a:xfrm>
            <a:off x="3797508" y="1984592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97" name="Picture 1196">
            <a:extLst>
              <a:ext uri="{FF2B5EF4-FFF2-40B4-BE49-F238E27FC236}">
                <a16:creationId xmlns:a16="http://schemas.microsoft.com/office/drawing/2014/main" id="{D930D5C2-D6CE-47FF-0DFD-AFE7A3CA5E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77" t="1976" r="8144" b="4723"/>
          <a:stretch/>
        </p:blipFill>
        <p:spPr>
          <a:xfrm>
            <a:off x="3797508" y="1008794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33" name="Picture 1132">
            <a:extLst>
              <a:ext uri="{FF2B5EF4-FFF2-40B4-BE49-F238E27FC236}">
                <a16:creationId xmlns:a16="http://schemas.microsoft.com/office/drawing/2014/main" id="{201CD812-36BA-5083-4FD2-A771EB3C37A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115" t="2529" r="12245" b="4255"/>
          <a:stretch>
            <a:fillRect/>
          </a:stretch>
        </p:blipFill>
        <p:spPr>
          <a:xfrm>
            <a:off x="3797508" y="32996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98" name="Picture 1197">
            <a:extLst>
              <a:ext uri="{FF2B5EF4-FFF2-40B4-BE49-F238E27FC236}">
                <a16:creationId xmlns:a16="http://schemas.microsoft.com/office/drawing/2014/main" id="{B41FC38F-4703-40AA-2C9F-A2754FC4E6A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769" t="876" r="813" b="4898"/>
          <a:stretch>
            <a:fillRect/>
          </a:stretch>
        </p:blipFill>
        <p:spPr>
          <a:xfrm>
            <a:off x="11160834" y="2958669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34" name="Picture 1133">
            <a:extLst>
              <a:ext uri="{FF2B5EF4-FFF2-40B4-BE49-F238E27FC236}">
                <a16:creationId xmlns:a16="http://schemas.microsoft.com/office/drawing/2014/main" id="{4DF47A7F-9D8E-FE24-682B-80F2B402CE1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02" t="3193" r="3955" b="1857"/>
          <a:stretch>
            <a:fillRect/>
          </a:stretch>
        </p:blipFill>
        <p:spPr>
          <a:xfrm>
            <a:off x="11121003" y="1019939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35" name="Picture 1134">
            <a:extLst>
              <a:ext uri="{FF2B5EF4-FFF2-40B4-BE49-F238E27FC236}">
                <a16:creationId xmlns:a16="http://schemas.microsoft.com/office/drawing/2014/main" id="{7E770E10-83DC-712C-63C6-DFDA0DA81D0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483" t="2854" r="5947" b="5763"/>
          <a:stretch>
            <a:fillRect/>
          </a:stretch>
        </p:blipFill>
        <p:spPr>
          <a:xfrm>
            <a:off x="11115937" y="32996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46" name="Picture 1145">
            <a:extLst>
              <a:ext uri="{FF2B5EF4-FFF2-40B4-BE49-F238E27FC236}">
                <a16:creationId xmlns:a16="http://schemas.microsoft.com/office/drawing/2014/main" id="{CBC61426-C3E0-84B0-003F-D354D51654E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7604" t="4958" r="7972" b="10790"/>
          <a:stretch/>
        </p:blipFill>
        <p:spPr>
          <a:xfrm flipH="1">
            <a:off x="11145187" y="1989304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0 w 926166"/>
              <a:gd name="connsiteY1" fmla="*/ 462140 h 924280"/>
              <a:gd name="connsiteX2" fmla="*/ 463083 w 926166"/>
              <a:gd name="connsiteY2" fmla="*/ 924280 h 924280"/>
              <a:gd name="connsiteX3" fmla="*/ 926166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207329" y="0"/>
                  <a:pt x="0" y="206907"/>
                  <a:pt x="0" y="462140"/>
                </a:cubicBezTo>
                <a:cubicBezTo>
                  <a:pt x="0" y="717373"/>
                  <a:pt x="207329" y="924280"/>
                  <a:pt x="463083" y="924280"/>
                </a:cubicBezTo>
                <a:cubicBezTo>
                  <a:pt x="718837" y="924280"/>
                  <a:pt x="926166" y="717373"/>
                  <a:pt x="926166" y="462140"/>
                </a:cubicBezTo>
                <a:cubicBezTo>
                  <a:pt x="926166" y="206907"/>
                  <a:pt x="718837" y="0"/>
                  <a:pt x="463083" y="0"/>
                </a:cubicBezTo>
                <a:close/>
              </a:path>
            </a:pathLst>
          </a:custGeom>
        </p:spPr>
      </p:pic>
      <p:pic>
        <p:nvPicPr>
          <p:cNvPr id="1147" name="Picture 1146">
            <a:extLst>
              <a:ext uri="{FF2B5EF4-FFF2-40B4-BE49-F238E27FC236}">
                <a16:creationId xmlns:a16="http://schemas.microsoft.com/office/drawing/2014/main" id="{074082DB-8E35-DDDF-6396-70142FDD5E8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7" t="400" r="11304" b="10707"/>
          <a:stretch>
            <a:fillRect/>
          </a:stretch>
        </p:blipFill>
        <p:spPr>
          <a:xfrm>
            <a:off x="7456720" y="2960388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36" name="Picture 1135">
            <a:extLst>
              <a:ext uri="{FF2B5EF4-FFF2-40B4-BE49-F238E27FC236}">
                <a16:creationId xmlns:a16="http://schemas.microsoft.com/office/drawing/2014/main" id="{583F8C40-10CE-01EE-4207-E4914E1975E3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8421" t="2064" r="26417" b="2215"/>
          <a:stretch/>
        </p:blipFill>
        <p:spPr>
          <a:xfrm>
            <a:off x="1358033" y="1019533"/>
            <a:ext cx="926166" cy="903871"/>
          </a:xfrm>
          <a:custGeom>
            <a:avLst/>
            <a:gdLst>
              <a:gd name="connsiteX0" fmla="*/ 463083 w 926166"/>
              <a:gd name="connsiteY0" fmla="*/ 0 h 903871"/>
              <a:gd name="connsiteX1" fmla="*/ 926166 w 926166"/>
              <a:gd name="connsiteY1" fmla="*/ 462140 h 903871"/>
              <a:gd name="connsiteX2" fmla="*/ 643336 w 926166"/>
              <a:gd name="connsiteY2" fmla="*/ 887963 h 903871"/>
              <a:gd name="connsiteX3" fmla="*/ 591984 w 926166"/>
              <a:gd name="connsiteY3" fmla="*/ 903871 h 903871"/>
              <a:gd name="connsiteX4" fmla="*/ 334183 w 926166"/>
              <a:gd name="connsiteY4" fmla="*/ 903871 h 903871"/>
              <a:gd name="connsiteX5" fmla="*/ 282830 w 926166"/>
              <a:gd name="connsiteY5" fmla="*/ 887963 h 903871"/>
              <a:gd name="connsiteX6" fmla="*/ 0 w 926166"/>
              <a:gd name="connsiteY6" fmla="*/ 462140 h 903871"/>
              <a:gd name="connsiteX7" fmla="*/ 463083 w 926166"/>
              <a:gd name="connsiteY7" fmla="*/ 0 h 90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166" h="903871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653565"/>
                  <a:pt x="809544" y="817806"/>
                  <a:pt x="643336" y="887963"/>
                </a:cubicBezTo>
                <a:lnTo>
                  <a:pt x="591984" y="903871"/>
                </a:lnTo>
                <a:lnTo>
                  <a:pt x="334183" y="903871"/>
                </a:lnTo>
                <a:lnTo>
                  <a:pt x="282830" y="887963"/>
                </a:lnTo>
                <a:cubicBezTo>
                  <a:pt x="116623" y="817806"/>
                  <a:pt x="0" y="653565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37" name="Picture 1136">
            <a:extLst>
              <a:ext uri="{FF2B5EF4-FFF2-40B4-BE49-F238E27FC236}">
                <a16:creationId xmlns:a16="http://schemas.microsoft.com/office/drawing/2014/main" id="{F5E98499-9984-FCC8-3638-34CDE2E7F4CB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3580" t="3554" r="6672" b="6880"/>
          <a:stretch>
            <a:fillRect/>
          </a:stretch>
        </p:blipFill>
        <p:spPr>
          <a:xfrm>
            <a:off x="11150236" y="5887780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61" name="Picture 1160">
            <a:extLst>
              <a:ext uri="{FF2B5EF4-FFF2-40B4-BE49-F238E27FC236}">
                <a16:creationId xmlns:a16="http://schemas.microsoft.com/office/drawing/2014/main" id="{548D8A6B-11C0-50E2-A45F-40C1D86D658F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824" t="1815" r="4840" b="4041"/>
          <a:stretch>
            <a:fillRect/>
          </a:stretch>
        </p:blipFill>
        <p:spPr>
          <a:xfrm>
            <a:off x="9976248" y="4919128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38" name="Picture 1137">
            <a:extLst>
              <a:ext uri="{FF2B5EF4-FFF2-40B4-BE49-F238E27FC236}">
                <a16:creationId xmlns:a16="http://schemas.microsoft.com/office/drawing/2014/main" id="{D74E6CBC-538D-7D57-DA04-481DE08D0B82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3635" t="89" r="2000" b="5738"/>
          <a:stretch>
            <a:fillRect/>
          </a:stretch>
        </p:blipFill>
        <p:spPr>
          <a:xfrm>
            <a:off x="2577770" y="1203953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62" name="Picture 1161">
            <a:extLst>
              <a:ext uri="{FF2B5EF4-FFF2-40B4-BE49-F238E27FC236}">
                <a16:creationId xmlns:a16="http://schemas.microsoft.com/office/drawing/2014/main" id="{EFA32C79-0937-C1B9-1929-7EA55BA85F71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13776" t="10" r="20088" b="4992"/>
          <a:stretch>
            <a:fillRect/>
          </a:stretch>
        </p:blipFill>
        <p:spPr>
          <a:xfrm>
            <a:off x="2577770" y="5887780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59" name="Picture 1158">
            <a:extLst>
              <a:ext uri="{FF2B5EF4-FFF2-40B4-BE49-F238E27FC236}">
                <a16:creationId xmlns:a16="http://schemas.microsoft.com/office/drawing/2014/main" id="{B17A4F2E-5A64-E443-751A-15AB118EEE79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25819" t="5551" r="24517" b="6337"/>
          <a:stretch/>
        </p:blipFill>
        <p:spPr>
          <a:xfrm>
            <a:off x="6236983" y="3953126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60" name="Picture 1159">
            <a:extLst>
              <a:ext uri="{FF2B5EF4-FFF2-40B4-BE49-F238E27FC236}">
                <a16:creationId xmlns:a16="http://schemas.microsoft.com/office/drawing/2014/main" id="{71CD513D-6DEA-DC25-2516-FDCBCA3F546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843" t="5060" r="4368" b="1342"/>
          <a:stretch>
            <a:fillRect/>
          </a:stretch>
        </p:blipFill>
        <p:spPr>
          <a:xfrm>
            <a:off x="3797508" y="2960390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57" name="Picture 1156">
            <a:extLst>
              <a:ext uri="{FF2B5EF4-FFF2-40B4-BE49-F238E27FC236}">
                <a16:creationId xmlns:a16="http://schemas.microsoft.com/office/drawing/2014/main" id="{99DA0700-4A89-A1A1-076F-557269417B4D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8274" t="10422" r="12795"/>
          <a:stretch>
            <a:fillRect/>
          </a:stretch>
        </p:blipFill>
        <p:spPr>
          <a:xfrm>
            <a:off x="1358033" y="5900332"/>
            <a:ext cx="926166" cy="911728"/>
          </a:xfrm>
          <a:custGeom>
            <a:avLst/>
            <a:gdLst>
              <a:gd name="connsiteX0" fmla="*/ 463083 w 926166"/>
              <a:gd name="connsiteY0" fmla="*/ 0 h 911728"/>
              <a:gd name="connsiteX1" fmla="*/ 926166 w 926166"/>
              <a:gd name="connsiteY1" fmla="*/ 462140 h 911728"/>
              <a:gd name="connsiteX2" fmla="*/ 643336 w 926166"/>
              <a:gd name="connsiteY2" fmla="*/ 887963 h 911728"/>
              <a:gd name="connsiteX3" fmla="*/ 566621 w 926166"/>
              <a:gd name="connsiteY3" fmla="*/ 911728 h 911728"/>
              <a:gd name="connsiteX4" fmla="*/ 359546 w 926166"/>
              <a:gd name="connsiteY4" fmla="*/ 911728 h 911728"/>
              <a:gd name="connsiteX5" fmla="*/ 282830 w 926166"/>
              <a:gd name="connsiteY5" fmla="*/ 887963 h 911728"/>
              <a:gd name="connsiteX6" fmla="*/ 0 w 926166"/>
              <a:gd name="connsiteY6" fmla="*/ 462140 h 911728"/>
              <a:gd name="connsiteX7" fmla="*/ 463083 w 926166"/>
              <a:gd name="connsiteY7" fmla="*/ 0 h 9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6166" h="911728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653565"/>
                  <a:pt x="809544" y="817806"/>
                  <a:pt x="643336" y="887963"/>
                </a:cubicBezTo>
                <a:lnTo>
                  <a:pt x="566621" y="911728"/>
                </a:lnTo>
                <a:lnTo>
                  <a:pt x="359546" y="911728"/>
                </a:lnTo>
                <a:lnTo>
                  <a:pt x="282830" y="887963"/>
                </a:lnTo>
                <a:cubicBezTo>
                  <a:pt x="116623" y="817806"/>
                  <a:pt x="0" y="653565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58" name="Picture 1157">
            <a:extLst>
              <a:ext uri="{FF2B5EF4-FFF2-40B4-BE49-F238E27FC236}">
                <a16:creationId xmlns:a16="http://schemas.microsoft.com/office/drawing/2014/main" id="{137A7C25-3B5A-E28C-4235-E24FE7E15DE8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4459" t="2579" r="1768" b="3840"/>
          <a:stretch>
            <a:fillRect/>
          </a:stretch>
        </p:blipFill>
        <p:spPr>
          <a:xfrm>
            <a:off x="5017245" y="5887780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71" name="Picture 1170">
            <a:extLst>
              <a:ext uri="{FF2B5EF4-FFF2-40B4-BE49-F238E27FC236}">
                <a16:creationId xmlns:a16="http://schemas.microsoft.com/office/drawing/2014/main" id="{1A630CE6-3840-051E-14EF-545F7D37C5E5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2513" t="389" r="3061" b="5378"/>
          <a:stretch>
            <a:fillRect/>
          </a:stretch>
        </p:blipFill>
        <p:spPr>
          <a:xfrm>
            <a:off x="7456720" y="1008793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67" name="Picture 1166">
            <a:extLst>
              <a:ext uri="{FF2B5EF4-FFF2-40B4-BE49-F238E27FC236}">
                <a16:creationId xmlns:a16="http://schemas.microsoft.com/office/drawing/2014/main" id="{3CB2E65D-C079-959E-CB82-41FAACF48B46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l="21451" t="4706" r="699" b="17603"/>
          <a:stretch>
            <a:fillRect/>
          </a:stretch>
        </p:blipFill>
        <p:spPr>
          <a:xfrm>
            <a:off x="5017245" y="1985203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66" name="Picture 1165">
            <a:extLst>
              <a:ext uri="{FF2B5EF4-FFF2-40B4-BE49-F238E27FC236}">
                <a16:creationId xmlns:a16="http://schemas.microsoft.com/office/drawing/2014/main" id="{3872B0FF-1206-FAE4-7354-8D55932512A6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340" t="46" r="4441" b="6925"/>
          <a:stretch>
            <a:fillRect/>
          </a:stretch>
        </p:blipFill>
        <p:spPr>
          <a:xfrm>
            <a:off x="5017245" y="2960847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69" name="Picture 1168">
            <a:extLst>
              <a:ext uri="{FF2B5EF4-FFF2-40B4-BE49-F238E27FC236}">
                <a16:creationId xmlns:a16="http://schemas.microsoft.com/office/drawing/2014/main" id="{0484D96B-5857-CDB2-B243-CAB581EE1DA3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2473" r="7079" b="10230"/>
          <a:stretch>
            <a:fillRect/>
          </a:stretch>
        </p:blipFill>
        <p:spPr>
          <a:xfrm>
            <a:off x="9976248" y="5892838"/>
            <a:ext cx="926166" cy="919222"/>
          </a:xfrm>
          <a:custGeom>
            <a:avLst/>
            <a:gdLst>
              <a:gd name="connsiteX0" fmla="*/ 412806 w 926166"/>
              <a:gd name="connsiteY0" fmla="*/ 0 h 919222"/>
              <a:gd name="connsiteX1" fmla="*/ 513360 w 926166"/>
              <a:gd name="connsiteY1" fmla="*/ 0 h 919222"/>
              <a:gd name="connsiteX2" fmla="*/ 556411 w 926166"/>
              <a:gd name="connsiteY2" fmla="*/ 4331 h 919222"/>
              <a:gd name="connsiteX3" fmla="*/ 926166 w 926166"/>
              <a:gd name="connsiteY3" fmla="*/ 457082 h 919222"/>
              <a:gd name="connsiteX4" fmla="*/ 463083 w 926166"/>
              <a:gd name="connsiteY4" fmla="*/ 919222 h 919222"/>
              <a:gd name="connsiteX5" fmla="*/ 0 w 926166"/>
              <a:gd name="connsiteY5" fmla="*/ 457082 h 919222"/>
              <a:gd name="connsiteX6" fmla="*/ 369756 w 926166"/>
              <a:gd name="connsiteY6" fmla="*/ 4331 h 91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6166" h="919222">
                <a:moveTo>
                  <a:pt x="412806" y="0"/>
                </a:moveTo>
                <a:lnTo>
                  <a:pt x="513360" y="0"/>
                </a:lnTo>
                <a:lnTo>
                  <a:pt x="556411" y="4331"/>
                </a:lnTo>
                <a:cubicBezTo>
                  <a:pt x="767430" y="47424"/>
                  <a:pt x="926166" y="233753"/>
                  <a:pt x="926166" y="457082"/>
                </a:cubicBezTo>
                <a:cubicBezTo>
                  <a:pt x="926166" y="712315"/>
                  <a:pt x="718837" y="919222"/>
                  <a:pt x="463083" y="919222"/>
                </a:cubicBezTo>
                <a:cubicBezTo>
                  <a:pt x="207329" y="919222"/>
                  <a:pt x="0" y="712315"/>
                  <a:pt x="0" y="457082"/>
                </a:cubicBezTo>
                <a:cubicBezTo>
                  <a:pt x="0" y="233753"/>
                  <a:pt x="158737" y="47424"/>
                  <a:pt x="369756" y="4331"/>
                </a:cubicBezTo>
                <a:close/>
              </a:path>
            </a:pathLst>
          </a:custGeom>
        </p:spPr>
      </p:pic>
      <p:pic>
        <p:nvPicPr>
          <p:cNvPr id="1170" name="Picture 1169">
            <a:extLst>
              <a:ext uri="{FF2B5EF4-FFF2-40B4-BE49-F238E27FC236}">
                <a16:creationId xmlns:a16="http://schemas.microsoft.com/office/drawing/2014/main" id="{7C470B76-409C-C6C6-50A1-786E3561F458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 l="13474" t="12270" r="15422" b="16770"/>
          <a:stretch/>
        </p:blipFill>
        <p:spPr>
          <a:xfrm>
            <a:off x="8676457" y="5887780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53" name="Picture 1152">
            <a:extLst>
              <a:ext uri="{FF2B5EF4-FFF2-40B4-BE49-F238E27FC236}">
                <a16:creationId xmlns:a16="http://schemas.microsoft.com/office/drawing/2014/main" id="{B5D18BF6-0369-D91B-C408-A5BF4775201D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 l="544" t="4586" r="4810" b="961"/>
          <a:stretch>
            <a:fillRect/>
          </a:stretch>
        </p:blipFill>
        <p:spPr>
          <a:xfrm>
            <a:off x="5017245" y="3936491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52" name="Picture 1151">
            <a:extLst>
              <a:ext uri="{FF2B5EF4-FFF2-40B4-BE49-F238E27FC236}">
                <a16:creationId xmlns:a16="http://schemas.microsoft.com/office/drawing/2014/main" id="{96A821EA-C478-B1BE-8B03-BE8072B4B9EA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1190" t="2781" r="2447" b="1053"/>
          <a:stretch>
            <a:fillRect/>
          </a:stretch>
        </p:blipFill>
        <p:spPr>
          <a:xfrm>
            <a:off x="5017245" y="4912135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51" name="Picture 1150">
            <a:extLst>
              <a:ext uri="{FF2B5EF4-FFF2-40B4-BE49-F238E27FC236}">
                <a16:creationId xmlns:a16="http://schemas.microsoft.com/office/drawing/2014/main" id="{520516D8-0D4D-BC4E-587E-0C1C987B9A52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l="271" t="173" r="5517" b="4238"/>
          <a:stretch>
            <a:fillRect/>
          </a:stretch>
        </p:blipFill>
        <p:spPr>
          <a:xfrm>
            <a:off x="6236983" y="1013028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48" name="Picture 1147">
            <a:extLst>
              <a:ext uri="{FF2B5EF4-FFF2-40B4-BE49-F238E27FC236}">
                <a16:creationId xmlns:a16="http://schemas.microsoft.com/office/drawing/2014/main" id="{CFF32668-8742-B5DB-5D5F-B8FC42C86E18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l="7692" t="6871" r="1239" b="2245"/>
          <a:stretch>
            <a:fillRect/>
          </a:stretch>
        </p:blipFill>
        <p:spPr>
          <a:xfrm>
            <a:off x="11145187" y="4891262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49" name="Picture 1148">
            <a:extLst>
              <a:ext uri="{FF2B5EF4-FFF2-40B4-BE49-F238E27FC236}">
                <a16:creationId xmlns:a16="http://schemas.microsoft.com/office/drawing/2014/main" id="{230A864F-55C3-6BD4-29CA-210709818B55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 l="1549" t="1793" r="16410" b="16333"/>
          <a:stretch>
            <a:fillRect/>
          </a:stretch>
        </p:blipFill>
        <p:spPr>
          <a:xfrm>
            <a:off x="8676457" y="2955448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50" name="Picture 1149">
            <a:extLst>
              <a:ext uri="{FF2B5EF4-FFF2-40B4-BE49-F238E27FC236}">
                <a16:creationId xmlns:a16="http://schemas.microsoft.com/office/drawing/2014/main" id="{16A8A49F-3735-91C3-AEA9-54145551D6AB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 l="2806" t="3116"/>
          <a:stretch>
            <a:fillRect/>
          </a:stretch>
        </p:blipFill>
        <p:spPr>
          <a:xfrm>
            <a:off x="6236983" y="5913192"/>
            <a:ext cx="903925" cy="901041"/>
          </a:xfrm>
          <a:custGeom>
            <a:avLst/>
            <a:gdLst>
              <a:gd name="connsiteX0" fmla="*/ 463083 w 903925"/>
              <a:gd name="connsiteY0" fmla="*/ 0 h 901041"/>
              <a:gd name="connsiteX1" fmla="*/ 889775 w 903925"/>
              <a:gd name="connsiteY1" fmla="*/ 282254 h 901041"/>
              <a:gd name="connsiteX2" fmla="*/ 903925 w 903925"/>
              <a:gd name="connsiteY2" fmla="*/ 327746 h 901041"/>
              <a:gd name="connsiteX3" fmla="*/ 903925 w 903925"/>
              <a:gd name="connsiteY3" fmla="*/ 596534 h 901041"/>
              <a:gd name="connsiteX4" fmla="*/ 889775 w 903925"/>
              <a:gd name="connsiteY4" fmla="*/ 642026 h 901041"/>
              <a:gd name="connsiteX5" fmla="*/ 643336 w 903925"/>
              <a:gd name="connsiteY5" fmla="*/ 887963 h 901041"/>
              <a:gd name="connsiteX6" fmla="*/ 601119 w 903925"/>
              <a:gd name="connsiteY6" fmla="*/ 901041 h 901041"/>
              <a:gd name="connsiteX7" fmla="*/ 325047 w 903925"/>
              <a:gd name="connsiteY7" fmla="*/ 901041 h 901041"/>
              <a:gd name="connsiteX8" fmla="*/ 282830 w 903925"/>
              <a:gd name="connsiteY8" fmla="*/ 887963 h 901041"/>
              <a:gd name="connsiteX9" fmla="*/ 0 w 903925"/>
              <a:gd name="connsiteY9" fmla="*/ 462140 h 901041"/>
              <a:gd name="connsiteX10" fmla="*/ 463083 w 903925"/>
              <a:gd name="connsiteY10" fmla="*/ 0 h 90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3925" h="901041">
                <a:moveTo>
                  <a:pt x="463083" y="0"/>
                </a:moveTo>
                <a:cubicBezTo>
                  <a:pt x="654899" y="0"/>
                  <a:pt x="819475" y="116385"/>
                  <a:pt x="889775" y="282254"/>
                </a:cubicBezTo>
                <a:lnTo>
                  <a:pt x="903925" y="327746"/>
                </a:lnTo>
                <a:lnTo>
                  <a:pt x="903925" y="596534"/>
                </a:lnTo>
                <a:lnTo>
                  <a:pt x="889775" y="642026"/>
                </a:lnTo>
                <a:cubicBezTo>
                  <a:pt x="842908" y="752605"/>
                  <a:pt x="754141" y="841192"/>
                  <a:pt x="643336" y="887963"/>
                </a:cubicBezTo>
                <a:lnTo>
                  <a:pt x="601119" y="901041"/>
                </a:lnTo>
                <a:lnTo>
                  <a:pt x="325047" y="901041"/>
                </a:lnTo>
                <a:lnTo>
                  <a:pt x="282830" y="887963"/>
                </a:lnTo>
                <a:cubicBezTo>
                  <a:pt x="116623" y="817806"/>
                  <a:pt x="0" y="653565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82" name="Picture 1181">
            <a:extLst>
              <a:ext uri="{FF2B5EF4-FFF2-40B4-BE49-F238E27FC236}">
                <a16:creationId xmlns:a16="http://schemas.microsoft.com/office/drawing/2014/main" id="{F65D9045-8183-51F4-08A2-BAFAFCA39C9A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l="3313" t="94" r="3554" b="6963"/>
          <a:stretch>
            <a:fillRect/>
          </a:stretch>
        </p:blipFill>
        <p:spPr>
          <a:xfrm>
            <a:off x="9976248" y="3945417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87" name="Picture 1186">
            <a:extLst>
              <a:ext uri="{FF2B5EF4-FFF2-40B4-BE49-F238E27FC236}">
                <a16:creationId xmlns:a16="http://schemas.microsoft.com/office/drawing/2014/main" id="{BB1F469B-057E-35F9-7651-D19ADD9A84AB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 l="4890" t="5119" r="5441" b="5395"/>
          <a:stretch>
            <a:fillRect/>
          </a:stretch>
        </p:blipFill>
        <p:spPr>
          <a:xfrm>
            <a:off x="6236983" y="1993061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pic>
        <p:nvPicPr>
          <p:cNvPr id="1194" name="Picture 1193">
            <a:extLst>
              <a:ext uri="{FF2B5EF4-FFF2-40B4-BE49-F238E27FC236}">
                <a16:creationId xmlns:a16="http://schemas.microsoft.com/office/drawing/2014/main" id="{295E5169-A99A-5CB6-17E3-2F246430246E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946" t="-4397" r="-3278" b="2271"/>
          <a:stretch/>
        </p:blipFill>
        <p:spPr>
          <a:xfrm>
            <a:off x="9976248" y="2971706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sp>
        <p:nvSpPr>
          <p:cNvPr id="1048" name="Oval 1047">
            <a:extLst>
              <a:ext uri="{FF2B5EF4-FFF2-40B4-BE49-F238E27FC236}">
                <a16:creationId xmlns:a16="http://schemas.microsoft.com/office/drawing/2014/main" id="{2FAC5F6E-4402-9643-1D68-F56E2F5915C1}"/>
              </a:ext>
            </a:extLst>
          </p:cNvPr>
          <p:cNvSpPr/>
          <p:nvPr/>
        </p:nvSpPr>
        <p:spPr>
          <a:xfrm>
            <a:off x="172261" y="2046179"/>
            <a:ext cx="926165" cy="9242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8E850F62-FF24-83A3-0E2C-E7B3746D4D32}"/>
              </a:ext>
            </a:extLst>
          </p:cNvPr>
          <p:cNvGrpSpPr/>
          <p:nvPr/>
        </p:nvGrpSpPr>
        <p:grpSpPr>
          <a:xfrm>
            <a:off x="2577771" y="4716825"/>
            <a:ext cx="926165" cy="924279"/>
            <a:chOff x="165394" y="3031321"/>
            <a:chExt cx="926165" cy="924279"/>
          </a:xfrm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6DA5DA0E-1CBF-59B1-7709-5046A4327844}"/>
                </a:ext>
              </a:extLst>
            </p:cNvPr>
            <p:cNvSpPr/>
            <p:nvPr/>
          </p:nvSpPr>
          <p:spPr>
            <a:xfrm>
              <a:off x="165394" y="3031321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7BD980-D29A-CCC1-2699-8C22C996A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284263" y="3258573"/>
              <a:ext cx="686478" cy="474545"/>
            </a:xfrm>
            <a:prstGeom prst="rect">
              <a:avLst/>
            </a:prstGeom>
          </p:spPr>
        </p:pic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27D9F125-543B-BD38-54B3-F46FDED4167E}"/>
              </a:ext>
            </a:extLst>
          </p:cNvPr>
          <p:cNvGrpSpPr/>
          <p:nvPr/>
        </p:nvGrpSpPr>
        <p:grpSpPr>
          <a:xfrm>
            <a:off x="138297" y="32996"/>
            <a:ext cx="926165" cy="924279"/>
            <a:chOff x="137713" y="4016463"/>
            <a:chExt cx="926165" cy="924279"/>
          </a:xfrm>
        </p:grpSpPr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80E42553-77E4-C58E-33DC-47EC95B484EE}"/>
                </a:ext>
              </a:extLst>
            </p:cNvPr>
            <p:cNvSpPr/>
            <p:nvPr/>
          </p:nvSpPr>
          <p:spPr>
            <a:xfrm>
              <a:off x="137713" y="4016463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B8E799-FEDC-91CA-695C-EB95FC205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rcRect l="5160" t="3252" r="3827" b="-7706"/>
            <a:stretch/>
          </p:blipFill>
          <p:spPr>
            <a:xfrm>
              <a:off x="252608" y="4245387"/>
              <a:ext cx="707577" cy="504157"/>
            </a:xfrm>
            <a:prstGeom prst="rect">
              <a:avLst/>
            </a:prstGeom>
          </p:spPr>
        </p:pic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87396126-81A2-3749-1587-59A8E993576B}"/>
              </a:ext>
            </a:extLst>
          </p:cNvPr>
          <p:cNvGrpSpPr/>
          <p:nvPr/>
        </p:nvGrpSpPr>
        <p:grpSpPr>
          <a:xfrm>
            <a:off x="100426" y="1010136"/>
            <a:ext cx="926165" cy="924279"/>
            <a:chOff x="135692" y="5007380"/>
            <a:chExt cx="926165" cy="924279"/>
          </a:xfrm>
        </p:grpSpPr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A73E9748-4583-B6F4-C007-82672B5DA69F}"/>
                </a:ext>
              </a:extLst>
            </p:cNvPr>
            <p:cNvSpPr/>
            <p:nvPr/>
          </p:nvSpPr>
          <p:spPr>
            <a:xfrm>
              <a:off x="135692" y="5007380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5DD421-678E-56DA-1DDE-4182E52A6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252608" y="5256153"/>
              <a:ext cx="691076" cy="429043"/>
            </a:xfrm>
            <a:prstGeom prst="rect">
              <a:avLst/>
            </a:prstGeom>
          </p:spPr>
        </p:pic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1B2D3151-7370-14D9-43C0-CE6AD4390251}"/>
              </a:ext>
            </a:extLst>
          </p:cNvPr>
          <p:cNvGrpSpPr/>
          <p:nvPr/>
        </p:nvGrpSpPr>
        <p:grpSpPr>
          <a:xfrm>
            <a:off x="103571" y="4883486"/>
            <a:ext cx="926165" cy="924279"/>
            <a:chOff x="121353" y="5984666"/>
            <a:chExt cx="926165" cy="924279"/>
          </a:xfrm>
        </p:grpSpPr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435876FF-31A1-34F3-09EA-18E46964B927}"/>
                </a:ext>
              </a:extLst>
            </p:cNvPr>
            <p:cNvSpPr/>
            <p:nvPr/>
          </p:nvSpPr>
          <p:spPr>
            <a:xfrm>
              <a:off x="121353" y="5984666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4582F2-7F63-AAB0-7C83-6FF7660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261752" y="6220644"/>
              <a:ext cx="690701" cy="428810"/>
            </a:xfrm>
            <a:prstGeom prst="rect">
              <a:avLst/>
            </a:prstGeom>
          </p:spPr>
        </p:pic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B08D8858-A956-A160-A4A5-5A21719B3712}"/>
              </a:ext>
            </a:extLst>
          </p:cNvPr>
          <p:cNvGrpSpPr/>
          <p:nvPr/>
        </p:nvGrpSpPr>
        <p:grpSpPr>
          <a:xfrm>
            <a:off x="1358034" y="3958736"/>
            <a:ext cx="926165" cy="924279"/>
            <a:chOff x="1279954" y="1008690"/>
            <a:chExt cx="926165" cy="924279"/>
          </a:xfrm>
        </p:grpSpPr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6C9FF908-2E74-C0D1-DF8B-19B0F39805A7}"/>
                </a:ext>
              </a:extLst>
            </p:cNvPr>
            <p:cNvSpPr/>
            <p:nvPr/>
          </p:nvSpPr>
          <p:spPr>
            <a:xfrm>
              <a:off x="1279954" y="1008690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8118E1-7271-E556-4A35-7D6C5ABF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 l="17936" t="4704" r="15691" b="13580"/>
            <a:stretch/>
          </p:blipFill>
          <p:spPr>
            <a:xfrm>
              <a:off x="1401236" y="1200204"/>
              <a:ext cx="651492" cy="497967"/>
            </a:xfrm>
            <a:prstGeom prst="rect">
              <a:avLst/>
            </a:prstGeom>
          </p:spPr>
        </p:pic>
      </p:grpSp>
      <p:pic>
        <p:nvPicPr>
          <p:cNvPr id="1143" name="Picture 1142">
            <a:extLst>
              <a:ext uri="{FF2B5EF4-FFF2-40B4-BE49-F238E27FC236}">
                <a16:creationId xmlns:a16="http://schemas.microsoft.com/office/drawing/2014/main" id="{0AFF2D17-21E5-B352-D942-660DE9B96A1A}"/>
              </a:ext>
            </a:extLst>
          </p:cNvPr>
          <p:cNvPicPr>
            <a:picLocks noChangeAspect="1"/>
          </p:cNvPicPr>
          <p:nvPr/>
        </p:nvPicPr>
        <p:blipFill>
          <a:blip r:embed="rId44"/>
          <a:srcRect r="3335" b="3631"/>
          <a:stretch>
            <a:fillRect/>
          </a:stretch>
        </p:blipFill>
        <p:spPr>
          <a:xfrm>
            <a:off x="11166037" y="3928034"/>
            <a:ext cx="920963" cy="918143"/>
          </a:xfrm>
          <a:custGeom>
            <a:avLst/>
            <a:gdLst>
              <a:gd name="connsiteX0" fmla="*/ 396878 w 920963"/>
              <a:gd name="connsiteY0" fmla="*/ 0 h 918143"/>
              <a:gd name="connsiteX1" fmla="*/ 518882 w 920963"/>
              <a:gd name="connsiteY1" fmla="*/ 0 h 918143"/>
              <a:gd name="connsiteX2" fmla="*/ 551208 w 920963"/>
              <a:gd name="connsiteY2" fmla="*/ 3252 h 918143"/>
              <a:gd name="connsiteX3" fmla="*/ 920963 w 920963"/>
              <a:gd name="connsiteY3" fmla="*/ 456003 h 918143"/>
              <a:gd name="connsiteX4" fmla="*/ 457880 w 920963"/>
              <a:gd name="connsiteY4" fmla="*/ 918143 h 918143"/>
              <a:gd name="connsiteX5" fmla="*/ 4205 w 920963"/>
              <a:gd name="connsiteY5" fmla="*/ 549140 h 918143"/>
              <a:gd name="connsiteX6" fmla="*/ 0 w 920963"/>
              <a:gd name="connsiteY6" fmla="*/ 507511 h 918143"/>
              <a:gd name="connsiteX7" fmla="*/ 0 w 920963"/>
              <a:gd name="connsiteY7" fmla="*/ 404495 h 918143"/>
              <a:gd name="connsiteX8" fmla="*/ 4205 w 920963"/>
              <a:gd name="connsiteY8" fmla="*/ 362866 h 918143"/>
              <a:gd name="connsiteX9" fmla="*/ 364553 w 920963"/>
              <a:gd name="connsiteY9" fmla="*/ 3252 h 91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963" h="918143">
                <a:moveTo>
                  <a:pt x="396878" y="0"/>
                </a:moveTo>
                <a:lnTo>
                  <a:pt x="518882" y="0"/>
                </a:lnTo>
                <a:lnTo>
                  <a:pt x="551208" y="3252"/>
                </a:lnTo>
                <a:cubicBezTo>
                  <a:pt x="762227" y="46345"/>
                  <a:pt x="920963" y="232674"/>
                  <a:pt x="920963" y="456003"/>
                </a:cubicBezTo>
                <a:cubicBezTo>
                  <a:pt x="920963" y="711236"/>
                  <a:pt x="713634" y="918143"/>
                  <a:pt x="457880" y="918143"/>
                </a:cubicBezTo>
                <a:cubicBezTo>
                  <a:pt x="234095" y="918143"/>
                  <a:pt x="47386" y="759730"/>
                  <a:pt x="4205" y="549140"/>
                </a:cubicBezTo>
                <a:lnTo>
                  <a:pt x="0" y="507511"/>
                </a:lnTo>
                <a:lnTo>
                  <a:pt x="0" y="404495"/>
                </a:lnTo>
                <a:lnTo>
                  <a:pt x="4205" y="362866"/>
                </a:lnTo>
                <a:cubicBezTo>
                  <a:pt x="41217" y="182360"/>
                  <a:pt x="183679" y="40189"/>
                  <a:pt x="364553" y="3252"/>
                </a:cubicBezTo>
                <a:close/>
              </a:path>
            </a:pathLst>
          </a:custGeom>
        </p:spPr>
      </p:pic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11E0CC73-5ECD-2F49-C126-14A4A03B6691}"/>
              </a:ext>
            </a:extLst>
          </p:cNvPr>
          <p:cNvGrpSpPr/>
          <p:nvPr/>
        </p:nvGrpSpPr>
        <p:grpSpPr>
          <a:xfrm>
            <a:off x="9976248" y="1997996"/>
            <a:ext cx="926165" cy="924279"/>
            <a:chOff x="2275560" y="9194"/>
            <a:chExt cx="926165" cy="924279"/>
          </a:xfrm>
        </p:grpSpPr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87999A7-0423-2C43-F2C5-BDB8EB0D84AA}"/>
                </a:ext>
              </a:extLst>
            </p:cNvPr>
            <p:cNvSpPr/>
            <p:nvPr/>
          </p:nvSpPr>
          <p:spPr>
            <a:xfrm>
              <a:off x="2275560" y="9194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A3FDBD-90BC-2BAC-9737-A8350DCB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2455617" y="233903"/>
              <a:ext cx="607172" cy="541973"/>
            </a:xfrm>
            <a:prstGeom prst="rect">
              <a:avLst/>
            </a:prstGeom>
          </p:spPr>
        </p:pic>
      </p:grpSp>
      <p:grpSp>
        <p:nvGrpSpPr>
          <p:cNvPr id="1165" name="Group Road 750 Black">
            <a:extLst>
              <a:ext uri="{FF2B5EF4-FFF2-40B4-BE49-F238E27FC236}">
                <a16:creationId xmlns:a16="http://schemas.microsoft.com/office/drawing/2014/main" id="{6EF43C4A-DB08-E65A-3B15-9119F8703EC5}"/>
              </a:ext>
            </a:extLst>
          </p:cNvPr>
          <p:cNvGrpSpPr/>
          <p:nvPr/>
        </p:nvGrpSpPr>
        <p:grpSpPr>
          <a:xfrm>
            <a:off x="102780" y="1987276"/>
            <a:ext cx="926165" cy="924279"/>
            <a:chOff x="2322537" y="3955563"/>
            <a:chExt cx="926165" cy="924279"/>
          </a:xfrm>
        </p:grpSpPr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5B1C0898-2B71-6A2B-6785-A1FB066CFD15}"/>
                </a:ext>
              </a:extLst>
            </p:cNvPr>
            <p:cNvSpPr/>
            <p:nvPr/>
          </p:nvSpPr>
          <p:spPr>
            <a:xfrm>
              <a:off x="2322537" y="3955563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FADA6A-4F40-8C33-828F-53858FBE4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434053" y="4201860"/>
              <a:ext cx="714274" cy="443445"/>
            </a:xfrm>
            <a:prstGeom prst="rect">
              <a:avLst/>
            </a:prstGeom>
          </p:spPr>
        </p:pic>
      </p:grpSp>
      <p:grpSp>
        <p:nvGrpSpPr>
          <p:cNvPr id="1176" name="Group HL Mountain Frame Silver">
            <a:extLst>
              <a:ext uri="{FF2B5EF4-FFF2-40B4-BE49-F238E27FC236}">
                <a16:creationId xmlns:a16="http://schemas.microsoft.com/office/drawing/2014/main" id="{EA59FB08-1B39-793D-3D72-3653841711C3}"/>
              </a:ext>
            </a:extLst>
          </p:cNvPr>
          <p:cNvGrpSpPr/>
          <p:nvPr/>
        </p:nvGrpSpPr>
        <p:grpSpPr>
          <a:xfrm>
            <a:off x="2577771" y="2374911"/>
            <a:ext cx="926165" cy="924279"/>
            <a:chOff x="3361262" y="3974830"/>
            <a:chExt cx="926165" cy="924279"/>
          </a:xfrm>
        </p:grpSpPr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4AC46DA9-D3C4-A6EF-F6AF-612D811E9E8E}"/>
                </a:ext>
              </a:extLst>
            </p:cNvPr>
            <p:cNvSpPr/>
            <p:nvPr/>
          </p:nvSpPr>
          <p:spPr>
            <a:xfrm>
              <a:off x="3361262" y="3974830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2A5FEFC-6A25-D7E2-C11E-BE330ED66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3444198" y="4258491"/>
              <a:ext cx="739476" cy="449231"/>
            </a:xfrm>
            <a:prstGeom prst="rect">
              <a:avLst/>
            </a:prstGeom>
          </p:spPr>
        </p:pic>
      </p:grpSp>
      <p:grpSp>
        <p:nvGrpSpPr>
          <p:cNvPr id="1177" name="Group Road 150 450 650 Red">
            <a:extLst>
              <a:ext uri="{FF2B5EF4-FFF2-40B4-BE49-F238E27FC236}">
                <a16:creationId xmlns:a16="http://schemas.microsoft.com/office/drawing/2014/main" id="{29A899DD-C083-297F-A738-F6CFD7E29DB2}"/>
              </a:ext>
            </a:extLst>
          </p:cNvPr>
          <p:cNvGrpSpPr/>
          <p:nvPr/>
        </p:nvGrpSpPr>
        <p:grpSpPr>
          <a:xfrm>
            <a:off x="93276" y="2964416"/>
            <a:ext cx="926165" cy="924279"/>
            <a:chOff x="3337203" y="4945464"/>
            <a:chExt cx="926165" cy="924279"/>
          </a:xfrm>
        </p:grpSpPr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08424F49-1AFA-1C45-3DD1-26DD83C1DBEF}"/>
                </a:ext>
              </a:extLst>
            </p:cNvPr>
            <p:cNvSpPr/>
            <p:nvPr/>
          </p:nvSpPr>
          <p:spPr>
            <a:xfrm>
              <a:off x="3337203" y="4945464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04B41D6-30EB-9432-DFA5-5C7DA7DD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3435487" y="5198810"/>
              <a:ext cx="740233" cy="4595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7BACD5-66D6-D4E7-968B-B52E5E1E360A}"/>
              </a:ext>
            </a:extLst>
          </p:cNvPr>
          <p:cNvGrpSpPr/>
          <p:nvPr/>
        </p:nvGrpSpPr>
        <p:grpSpPr>
          <a:xfrm>
            <a:off x="1358034" y="32996"/>
            <a:ext cx="926165" cy="924279"/>
            <a:chOff x="1176725" y="32996"/>
            <a:chExt cx="926165" cy="924279"/>
          </a:xfrm>
        </p:grpSpPr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A81EF377-C65A-C313-0132-1AC1C52C8AD4}"/>
                </a:ext>
              </a:extLst>
            </p:cNvPr>
            <p:cNvSpPr/>
            <p:nvPr/>
          </p:nvSpPr>
          <p:spPr>
            <a:xfrm>
              <a:off x="1176725" y="32996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B06F076-8577-220B-FD00-CD5ACE7CE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1274672" y="261851"/>
              <a:ext cx="739246" cy="458948"/>
            </a:xfrm>
            <a:prstGeom prst="rect">
              <a:avLst/>
            </a:prstGeom>
          </p:spPr>
        </p:pic>
      </p:grpSp>
      <p:grpSp>
        <p:nvGrpSpPr>
          <p:cNvPr id="1174" name="Group LL HL ML Road Handle Bars">
            <a:extLst>
              <a:ext uri="{FF2B5EF4-FFF2-40B4-BE49-F238E27FC236}">
                <a16:creationId xmlns:a16="http://schemas.microsoft.com/office/drawing/2014/main" id="{CAF44794-605D-763D-0F0E-ED2FC9790648}"/>
              </a:ext>
            </a:extLst>
          </p:cNvPr>
          <p:cNvGrpSpPr/>
          <p:nvPr/>
        </p:nvGrpSpPr>
        <p:grpSpPr>
          <a:xfrm>
            <a:off x="3797509" y="3936188"/>
            <a:ext cx="926165" cy="924279"/>
            <a:chOff x="4383053" y="3974830"/>
            <a:chExt cx="926165" cy="924279"/>
          </a:xfrm>
        </p:grpSpPr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5C6BE37F-2363-1A0F-B2C9-9DA63865A893}"/>
                </a:ext>
              </a:extLst>
            </p:cNvPr>
            <p:cNvSpPr/>
            <p:nvPr/>
          </p:nvSpPr>
          <p:spPr>
            <a:xfrm>
              <a:off x="4383053" y="3974830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5F75FAF-4BD2-6128-3B8F-0A76D9954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4481116" y="4218800"/>
              <a:ext cx="737387" cy="426506"/>
            </a:xfrm>
            <a:prstGeom prst="rect">
              <a:avLst/>
            </a:prstGeom>
          </p:spPr>
        </p:pic>
      </p:grpSp>
      <p:grpSp>
        <p:nvGrpSpPr>
          <p:cNvPr id="1164" name="Group Road 550 Yellow">
            <a:extLst>
              <a:ext uri="{FF2B5EF4-FFF2-40B4-BE49-F238E27FC236}">
                <a16:creationId xmlns:a16="http://schemas.microsoft.com/office/drawing/2014/main" id="{AEA60F05-C9D1-7888-8787-9251DF32E2B2}"/>
              </a:ext>
            </a:extLst>
          </p:cNvPr>
          <p:cNvGrpSpPr/>
          <p:nvPr/>
        </p:nvGrpSpPr>
        <p:grpSpPr>
          <a:xfrm>
            <a:off x="97965" y="3941556"/>
            <a:ext cx="896618" cy="889069"/>
            <a:chOff x="4365623" y="63671"/>
            <a:chExt cx="896618" cy="889069"/>
          </a:xfrm>
        </p:grpSpPr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584AFCFC-6ABC-9825-753A-65F66F8701B4}"/>
                </a:ext>
              </a:extLst>
            </p:cNvPr>
            <p:cNvSpPr/>
            <p:nvPr/>
          </p:nvSpPr>
          <p:spPr>
            <a:xfrm>
              <a:off x="4365623" y="63671"/>
              <a:ext cx="896618" cy="8890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028" name="Picture 4" descr="AdventureWorks Cycles - Road-550-W Yellow, 38">
              <a:extLst>
                <a:ext uri="{FF2B5EF4-FFF2-40B4-BE49-F238E27FC236}">
                  <a16:creationId xmlns:a16="http://schemas.microsoft.com/office/drawing/2014/main" id="{BF5EAA68-D1FB-BCB7-0C98-FEA53AEA3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2762" y="250267"/>
              <a:ext cx="733088" cy="45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2" name="Group 1171">
            <a:extLst>
              <a:ext uri="{FF2B5EF4-FFF2-40B4-BE49-F238E27FC236}">
                <a16:creationId xmlns:a16="http://schemas.microsoft.com/office/drawing/2014/main" id="{20A1DDAD-26A1-279D-C0C1-31F108533C65}"/>
              </a:ext>
            </a:extLst>
          </p:cNvPr>
          <p:cNvGrpSpPr/>
          <p:nvPr/>
        </p:nvGrpSpPr>
        <p:grpSpPr>
          <a:xfrm>
            <a:off x="7456720" y="32996"/>
            <a:ext cx="926165" cy="924279"/>
            <a:chOff x="5358672" y="1034639"/>
            <a:chExt cx="926165" cy="924279"/>
          </a:xfrm>
        </p:grpSpPr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D5D510CE-2E6C-4F7C-DAA5-401877101DCE}"/>
                </a:ext>
              </a:extLst>
            </p:cNvPr>
            <p:cNvSpPr/>
            <p:nvPr/>
          </p:nvSpPr>
          <p:spPr>
            <a:xfrm>
              <a:off x="5358672" y="1034639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09756A1-E1C2-CAD5-7EA1-E10CC1F6C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5496393" y="1201430"/>
              <a:ext cx="658899" cy="587862"/>
            </a:xfrm>
            <a:prstGeom prst="rect">
              <a:avLst/>
            </a:prstGeom>
          </p:spPr>
        </p:pic>
      </p:grpSp>
      <p:grpSp>
        <p:nvGrpSpPr>
          <p:cNvPr id="1183" name="Group Touring Frame Yellow">
            <a:extLst>
              <a:ext uri="{FF2B5EF4-FFF2-40B4-BE49-F238E27FC236}">
                <a16:creationId xmlns:a16="http://schemas.microsoft.com/office/drawing/2014/main" id="{6D5C7414-5547-4788-C6AE-B9121B89318F}"/>
              </a:ext>
            </a:extLst>
          </p:cNvPr>
          <p:cNvGrpSpPr/>
          <p:nvPr/>
        </p:nvGrpSpPr>
        <p:grpSpPr>
          <a:xfrm>
            <a:off x="2577771" y="32996"/>
            <a:ext cx="926165" cy="924279"/>
            <a:chOff x="7463661" y="2984602"/>
            <a:chExt cx="926165" cy="924279"/>
          </a:xfrm>
        </p:grpSpPr>
        <p:sp>
          <p:nvSpPr>
            <p:cNvPr id="1108" name="Oval 1107">
              <a:extLst>
                <a:ext uri="{FF2B5EF4-FFF2-40B4-BE49-F238E27FC236}">
                  <a16:creationId xmlns:a16="http://schemas.microsoft.com/office/drawing/2014/main" id="{241BA3C9-A5B0-EA34-CE69-A6F3B1F17273}"/>
                </a:ext>
              </a:extLst>
            </p:cNvPr>
            <p:cNvSpPr/>
            <p:nvPr/>
          </p:nvSpPr>
          <p:spPr>
            <a:xfrm>
              <a:off x="7463661" y="2984602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8AE2644-AF63-016A-31E6-D57DD747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7547871" y="3216925"/>
              <a:ext cx="751812" cy="404099"/>
            </a:xfrm>
            <a:prstGeom prst="rect">
              <a:avLst/>
            </a:prstGeom>
          </p:spPr>
        </p:pic>
      </p:grpSp>
      <p:grpSp>
        <p:nvGrpSpPr>
          <p:cNvPr id="1185" name="Group Touring Frame Blue">
            <a:extLst>
              <a:ext uri="{FF2B5EF4-FFF2-40B4-BE49-F238E27FC236}">
                <a16:creationId xmlns:a16="http://schemas.microsoft.com/office/drawing/2014/main" id="{ECD1411B-1910-7035-D44A-441FD478FAF5}"/>
              </a:ext>
            </a:extLst>
          </p:cNvPr>
          <p:cNvGrpSpPr/>
          <p:nvPr/>
        </p:nvGrpSpPr>
        <p:grpSpPr>
          <a:xfrm>
            <a:off x="2577771" y="3545868"/>
            <a:ext cx="926165" cy="924279"/>
            <a:chOff x="7434034" y="4949998"/>
            <a:chExt cx="926165" cy="924279"/>
          </a:xfrm>
        </p:grpSpPr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CC58D02B-3E8A-5250-AAF8-18BBD9DD7EDB}"/>
                </a:ext>
              </a:extLst>
            </p:cNvPr>
            <p:cNvSpPr/>
            <p:nvPr/>
          </p:nvSpPr>
          <p:spPr>
            <a:xfrm>
              <a:off x="7434034" y="4949998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8E2521C-DC20-554B-D77D-ECE610ADA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 flipH="1">
              <a:off x="7532640" y="5182462"/>
              <a:ext cx="706128" cy="484618"/>
            </a:xfrm>
            <a:prstGeom prst="rect">
              <a:avLst/>
            </a:prstGeom>
          </p:spPr>
        </p:pic>
      </p:grpSp>
      <p:grpSp>
        <p:nvGrpSpPr>
          <p:cNvPr id="1186" name="Group Rear Brakes">
            <a:extLst>
              <a:ext uri="{FF2B5EF4-FFF2-40B4-BE49-F238E27FC236}">
                <a16:creationId xmlns:a16="http://schemas.microsoft.com/office/drawing/2014/main" id="{E98C5129-CE7C-68EC-0A2F-A14043382676}"/>
              </a:ext>
            </a:extLst>
          </p:cNvPr>
          <p:cNvGrpSpPr/>
          <p:nvPr/>
        </p:nvGrpSpPr>
        <p:grpSpPr>
          <a:xfrm>
            <a:off x="3797509" y="5887781"/>
            <a:ext cx="926165" cy="924279"/>
            <a:chOff x="7425663" y="5909791"/>
            <a:chExt cx="926165" cy="924279"/>
          </a:xfrm>
        </p:grpSpPr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99779F7B-D4AD-4C92-8254-A9BCCED7F884}"/>
                </a:ext>
              </a:extLst>
            </p:cNvPr>
            <p:cNvSpPr/>
            <p:nvPr/>
          </p:nvSpPr>
          <p:spPr>
            <a:xfrm>
              <a:off x="7425663" y="5909791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6F08392-5038-A399-75F7-ADC59402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7500058" y="6083918"/>
              <a:ext cx="750536" cy="590153"/>
            </a:xfrm>
            <a:prstGeom prst="rect">
              <a:avLst/>
            </a:prstGeom>
          </p:spPr>
        </p:pic>
      </p:grpSp>
      <p:pic>
        <p:nvPicPr>
          <p:cNvPr id="1180" name="Picture 1179">
            <a:extLst>
              <a:ext uri="{FF2B5EF4-FFF2-40B4-BE49-F238E27FC236}">
                <a16:creationId xmlns:a16="http://schemas.microsoft.com/office/drawing/2014/main" id="{2398DA9D-E83B-8447-EF7D-F75295B55802}"/>
              </a:ext>
            </a:extLst>
          </p:cNvPr>
          <p:cNvPicPr>
            <a:picLocks noChangeAspect="1"/>
          </p:cNvPicPr>
          <p:nvPr/>
        </p:nvPicPr>
        <p:blipFill>
          <a:blip r:embed="rId56"/>
          <a:srcRect l="29153" t="14734" r="33642" b="14351"/>
          <a:stretch/>
        </p:blipFill>
        <p:spPr>
          <a:xfrm>
            <a:off x="8676457" y="3932892"/>
            <a:ext cx="926166" cy="924280"/>
          </a:xfrm>
          <a:custGeom>
            <a:avLst/>
            <a:gdLst>
              <a:gd name="connsiteX0" fmla="*/ 463083 w 926166"/>
              <a:gd name="connsiteY0" fmla="*/ 0 h 924280"/>
              <a:gd name="connsiteX1" fmla="*/ 926166 w 926166"/>
              <a:gd name="connsiteY1" fmla="*/ 462140 h 924280"/>
              <a:gd name="connsiteX2" fmla="*/ 463083 w 926166"/>
              <a:gd name="connsiteY2" fmla="*/ 924280 h 924280"/>
              <a:gd name="connsiteX3" fmla="*/ 0 w 926166"/>
              <a:gd name="connsiteY3" fmla="*/ 462140 h 924280"/>
              <a:gd name="connsiteX4" fmla="*/ 463083 w 926166"/>
              <a:gd name="connsiteY4" fmla="*/ 0 h 92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66" h="924280">
                <a:moveTo>
                  <a:pt x="463083" y="0"/>
                </a:moveTo>
                <a:cubicBezTo>
                  <a:pt x="718837" y="0"/>
                  <a:pt x="926166" y="206907"/>
                  <a:pt x="926166" y="462140"/>
                </a:cubicBezTo>
                <a:cubicBezTo>
                  <a:pt x="926166" y="717373"/>
                  <a:pt x="718837" y="924280"/>
                  <a:pt x="463083" y="924280"/>
                </a:cubicBezTo>
                <a:cubicBezTo>
                  <a:pt x="207329" y="924280"/>
                  <a:pt x="0" y="717373"/>
                  <a:pt x="0" y="462140"/>
                </a:cubicBezTo>
                <a:cubicBezTo>
                  <a:pt x="0" y="206907"/>
                  <a:pt x="207329" y="0"/>
                  <a:pt x="463083" y="0"/>
                </a:cubicBezTo>
                <a:close/>
              </a:path>
            </a:pathLst>
          </a:custGeom>
        </p:spPr>
      </p:pic>
      <p:grpSp>
        <p:nvGrpSpPr>
          <p:cNvPr id="1184" name="Group Rear Derailleur">
            <a:extLst>
              <a:ext uri="{FF2B5EF4-FFF2-40B4-BE49-F238E27FC236}">
                <a16:creationId xmlns:a16="http://schemas.microsoft.com/office/drawing/2014/main" id="{A64F3A29-36EB-AB7D-232E-7D148CF8FAC4}"/>
              </a:ext>
            </a:extLst>
          </p:cNvPr>
          <p:cNvGrpSpPr/>
          <p:nvPr/>
        </p:nvGrpSpPr>
        <p:grpSpPr>
          <a:xfrm>
            <a:off x="7456720" y="4911983"/>
            <a:ext cx="926165" cy="924279"/>
            <a:chOff x="7439425" y="3964986"/>
            <a:chExt cx="926165" cy="924279"/>
          </a:xfrm>
        </p:grpSpPr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B579A26B-3832-A391-1DC8-FCED0C6D1333}"/>
                </a:ext>
              </a:extLst>
            </p:cNvPr>
            <p:cNvSpPr/>
            <p:nvPr/>
          </p:nvSpPr>
          <p:spPr>
            <a:xfrm>
              <a:off x="7439425" y="3964986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60F6829-34D2-D6A1-F97F-71FED762E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7585843" y="4104170"/>
              <a:ext cx="652925" cy="63863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56CA16-C549-56A4-B531-A191C15374DC}"/>
              </a:ext>
            </a:extLst>
          </p:cNvPr>
          <p:cNvGrpSpPr/>
          <p:nvPr/>
        </p:nvGrpSpPr>
        <p:grpSpPr>
          <a:xfrm>
            <a:off x="5017246" y="32996"/>
            <a:ext cx="926165" cy="924279"/>
            <a:chOff x="8462650" y="1029475"/>
            <a:chExt cx="926165" cy="924279"/>
          </a:xfrm>
        </p:grpSpPr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466F5079-E5F3-9E44-D613-1E03DFD71742}"/>
                </a:ext>
              </a:extLst>
            </p:cNvPr>
            <p:cNvSpPr/>
            <p:nvPr/>
          </p:nvSpPr>
          <p:spPr>
            <a:xfrm>
              <a:off x="8462650" y="1029475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504A9B2-586E-3B3E-FF52-E96ACDAA7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8580621" y="1201430"/>
              <a:ext cx="719562" cy="563417"/>
            </a:xfrm>
            <a:prstGeom prst="rect">
              <a:avLst/>
            </a:prstGeom>
          </p:spPr>
        </p:pic>
      </p:grpSp>
      <p:grpSp>
        <p:nvGrpSpPr>
          <p:cNvPr id="1203" name="Group Mountain Tire">
            <a:extLst>
              <a:ext uri="{FF2B5EF4-FFF2-40B4-BE49-F238E27FC236}">
                <a16:creationId xmlns:a16="http://schemas.microsoft.com/office/drawing/2014/main" id="{3ECFA27D-5D92-E8DA-63B9-4E05AF4505D6}"/>
              </a:ext>
            </a:extLst>
          </p:cNvPr>
          <p:cNvGrpSpPr/>
          <p:nvPr/>
        </p:nvGrpSpPr>
        <p:grpSpPr>
          <a:xfrm>
            <a:off x="6236983" y="2973094"/>
            <a:ext cx="926165" cy="924279"/>
            <a:chOff x="8486951" y="2981586"/>
            <a:chExt cx="926165" cy="924279"/>
          </a:xfrm>
        </p:grpSpPr>
        <p:sp>
          <p:nvSpPr>
            <p:cNvPr id="1115" name="Oval 1114">
              <a:extLst>
                <a:ext uri="{FF2B5EF4-FFF2-40B4-BE49-F238E27FC236}">
                  <a16:creationId xmlns:a16="http://schemas.microsoft.com/office/drawing/2014/main" id="{FF30CAF3-9D4A-AE68-15CE-8DD2741A4679}"/>
                </a:ext>
              </a:extLst>
            </p:cNvPr>
            <p:cNvSpPr/>
            <p:nvPr/>
          </p:nvSpPr>
          <p:spPr>
            <a:xfrm>
              <a:off x="8486951" y="2981586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2806D0BD-95D6-5014-6A0C-2AEAAF8B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8639511" y="3113973"/>
              <a:ext cx="610001" cy="610001"/>
            </a:xfrm>
            <a:prstGeom prst="rect">
              <a:avLst/>
            </a:prstGeom>
          </p:spPr>
        </p:pic>
      </p:grpSp>
      <p:grpSp>
        <p:nvGrpSpPr>
          <p:cNvPr id="1205" name="Group Pedal">
            <a:extLst>
              <a:ext uri="{FF2B5EF4-FFF2-40B4-BE49-F238E27FC236}">
                <a16:creationId xmlns:a16="http://schemas.microsoft.com/office/drawing/2014/main" id="{F1468979-AED6-CE16-A410-0B720CE9CB37}"/>
              </a:ext>
            </a:extLst>
          </p:cNvPr>
          <p:cNvGrpSpPr/>
          <p:nvPr/>
        </p:nvGrpSpPr>
        <p:grpSpPr>
          <a:xfrm>
            <a:off x="6236983" y="4933159"/>
            <a:ext cx="926165" cy="924279"/>
            <a:chOff x="8457324" y="4946982"/>
            <a:chExt cx="926165" cy="924279"/>
          </a:xfrm>
        </p:grpSpPr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C5D05B1D-C225-DB94-F4A5-D9E77CDDC369}"/>
                </a:ext>
              </a:extLst>
            </p:cNvPr>
            <p:cNvSpPr/>
            <p:nvPr/>
          </p:nvSpPr>
          <p:spPr>
            <a:xfrm>
              <a:off x="8457324" y="4946982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A4D148B8-EEA0-A6ED-F99E-E276FFEEA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8585684" y="5122895"/>
              <a:ext cx="646571" cy="606483"/>
            </a:xfrm>
            <a:prstGeom prst="rect">
              <a:avLst/>
            </a:prstGeom>
          </p:spPr>
        </p:pic>
      </p:grpSp>
      <p:grpSp>
        <p:nvGrpSpPr>
          <p:cNvPr id="1206" name="Group Front Derailleur">
            <a:extLst>
              <a:ext uri="{FF2B5EF4-FFF2-40B4-BE49-F238E27FC236}">
                <a16:creationId xmlns:a16="http://schemas.microsoft.com/office/drawing/2014/main" id="{5000FC79-DCD5-A13A-B8B0-9804386375C0}"/>
              </a:ext>
            </a:extLst>
          </p:cNvPr>
          <p:cNvGrpSpPr/>
          <p:nvPr/>
        </p:nvGrpSpPr>
        <p:grpSpPr>
          <a:xfrm>
            <a:off x="7456720" y="3936186"/>
            <a:ext cx="926165" cy="924279"/>
            <a:chOff x="8448953" y="5906775"/>
            <a:chExt cx="926165" cy="924279"/>
          </a:xfrm>
        </p:grpSpPr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49008C31-8DC8-8A86-B164-C739E5C91C34}"/>
                </a:ext>
              </a:extLst>
            </p:cNvPr>
            <p:cNvSpPr/>
            <p:nvPr/>
          </p:nvSpPr>
          <p:spPr>
            <a:xfrm>
              <a:off x="8448953" y="5906775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78CE75B0-49C0-C13B-09B2-600BED99A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rcRect l="9972" t="12639" r="10968" b="13978"/>
            <a:stretch/>
          </p:blipFill>
          <p:spPr>
            <a:xfrm>
              <a:off x="8554711" y="6059301"/>
              <a:ext cx="635809" cy="590153"/>
            </a:xfrm>
            <a:prstGeom prst="rect">
              <a:avLst/>
            </a:prstGeom>
          </p:spPr>
        </p:pic>
      </p:grpSp>
      <p:grpSp>
        <p:nvGrpSpPr>
          <p:cNvPr id="1202" name="Group Tire Tubes">
            <a:extLst>
              <a:ext uri="{FF2B5EF4-FFF2-40B4-BE49-F238E27FC236}">
                <a16:creationId xmlns:a16="http://schemas.microsoft.com/office/drawing/2014/main" id="{954D7EC9-4CEF-C8A6-B7DD-65618CC509BA}"/>
              </a:ext>
            </a:extLst>
          </p:cNvPr>
          <p:cNvGrpSpPr/>
          <p:nvPr/>
        </p:nvGrpSpPr>
        <p:grpSpPr>
          <a:xfrm>
            <a:off x="6236983" y="32996"/>
            <a:ext cx="926165" cy="924279"/>
            <a:chOff x="8480911" y="2002368"/>
            <a:chExt cx="926165" cy="924279"/>
          </a:xfrm>
        </p:grpSpPr>
        <p:sp>
          <p:nvSpPr>
            <p:cNvPr id="1118" name="Oval 1117">
              <a:extLst>
                <a:ext uri="{FF2B5EF4-FFF2-40B4-BE49-F238E27FC236}">
                  <a16:creationId xmlns:a16="http://schemas.microsoft.com/office/drawing/2014/main" id="{9CE78A9A-364E-C146-9FA1-88563CAA1F5C}"/>
                </a:ext>
              </a:extLst>
            </p:cNvPr>
            <p:cNvSpPr/>
            <p:nvPr/>
          </p:nvSpPr>
          <p:spPr>
            <a:xfrm>
              <a:off x="8480911" y="2002368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B06A5666-9953-E3E0-AFDF-D6D076AF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8653442" y="2152755"/>
              <a:ext cx="578813" cy="581138"/>
            </a:xfrm>
            <a:prstGeom prst="rect">
              <a:avLst/>
            </a:prstGeom>
          </p:spPr>
        </p:pic>
      </p:grpSp>
      <p:grpSp>
        <p:nvGrpSpPr>
          <p:cNvPr id="1204" name="Group Touring Tire">
            <a:extLst>
              <a:ext uri="{FF2B5EF4-FFF2-40B4-BE49-F238E27FC236}">
                <a16:creationId xmlns:a16="http://schemas.microsoft.com/office/drawing/2014/main" id="{4980822F-5B18-07B7-1058-24ACC4687207}"/>
              </a:ext>
            </a:extLst>
          </p:cNvPr>
          <p:cNvGrpSpPr/>
          <p:nvPr/>
        </p:nvGrpSpPr>
        <p:grpSpPr>
          <a:xfrm>
            <a:off x="7456720" y="5887781"/>
            <a:ext cx="926165" cy="924279"/>
            <a:chOff x="8462715" y="3961970"/>
            <a:chExt cx="926165" cy="924279"/>
          </a:xfrm>
        </p:grpSpPr>
        <p:sp>
          <p:nvSpPr>
            <p:cNvPr id="1119" name="Oval 1118">
              <a:extLst>
                <a:ext uri="{FF2B5EF4-FFF2-40B4-BE49-F238E27FC236}">
                  <a16:creationId xmlns:a16="http://schemas.microsoft.com/office/drawing/2014/main" id="{7E6F731A-0F82-9C73-E78C-78371FF11C82}"/>
                </a:ext>
              </a:extLst>
            </p:cNvPr>
            <p:cNvSpPr/>
            <p:nvPr/>
          </p:nvSpPr>
          <p:spPr>
            <a:xfrm>
              <a:off x="8462715" y="3961970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38CDA596-596D-23FA-94ED-B34A2D6D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rcRect t="6113"/>
            <a:stretch/>
          </p:blipFill>
          <p:spPr>
            <a:xfrm>
              <a:off x="8617239" y="4136570"/>
              <a:ext cx="635688" cy="596829"/>
            </a:xfrm>
            <a:prstGeom prst="rect">
              <a:avLst/>
            </a:prstGeom>
          </p:spPr>
        </p:pic>
      </p:grpSp>
      <p:grpSp>
        <p:nvGrpSpPr>
          <p:cNvPr id="1191" name="Group Chain">
            <a:extLst>
              <a:ext uri="{FF2B5EF4-FFF2-40B4-BE49-F238E27FC236}">
                <a16:creationId xmlns:a16="http://schemas.microsoft.com/office/drawing/2014/main" id="{9CCC6B30-A6F9-C72D-CC63-988CC351A974}"/>
              </a:ext>
            </a:extLst>
          </p:cNvPr>
          <p:cNvGrpSpPr/>
          <p:nvPr/>
        </p:nvGrpSpPr>
        <p:grpSpPr>
          <a:xfrm>
            <a:off x="7456720" y="1984591"/>
            <a:ext cx="926165" cy="924279"/>
            <a:chOff x="9485373" y="1019475"/>
            <a:chExt cx="926165" cy="924279"/>
          </a:xfrm>
        </p:grpSpPr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D344280D-BF70-47BE-06DC-5052ED01F7E8}"/>
                </a:ext>
              </a:extLst>
            </p:cNvPr>
            <p:cNvSpPr/>
            <p:nvPr/>
          </p:nvSpPr>
          <p:spPr>
            <a:xfrm>
              <a:off x="9485373" y="1019475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033" name="Picture 1032">
              <a:extLst>
                <a:ext uri="{FF2B5EF4-FFF2-40B4-BE49-F238E27FC236}">
                  <a16:creationId xmlns:a16="http://schemas.microsoft.com/office/drawing/2014/main" id="{3E097F35-6091-1A60-CAFD-AC464A6DE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9596820" y="1189434"/>
              <a:ext cx="731078" cy="563417"/>
            </a:xfrm>
            <a:prstGeom prst="rect">
              <a:avLst/>
            </a:prstGeom>
          </p:spPr>
        </p:pic>
      </p:grpSp>
      <p:grpSp>
        <p:nvGrpSpPr>
          <p:cNvPr id="1192" name="Group Front Brakes">
            <a:extLst>
              <a:ext uri="{FF2B5EF4-FFF2-40B4-BE49-F238E27FC236}">
                <a16:creationId xmlns:a16="http://schemas.microsoft.com/office/drawing/2014/main" id="{8306C850-B684-4BE7-6389-1B2C12E988E6}"/>
              </a:ext>
            </a:extLst>
          </p:cNvPr>
          <p:cNvGrpSpPr/>
          <p:nvPr/>
        </p:nvGrpSpPr>
        <p:grpSpPr>
          <a:xfrm>
            <a:off x="3797509" y="4911985"/>
            <a:ext cx="926165" cy="924279"/>
            <a:chOff x="9457129" y="19979"/>
            <a:chExt cx="926165" cy="924279"/>
          </a:xfrm>
        </p:grpSpPr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1E8E7355-60C2-1F94-7492-5359DC1DDACD}"/>
                </a:ext>
              </a:extLst>
            </p:cNvPr>
            <p:cNvSpPr/>
            <p:nvPr/>
          </p:nvSpPr>
          <p:spPr>
            <a:xfrm>
              <a:off x="9457129" y="19979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032" name="Picture 1031">
              <a:extLst>
                <a:ext uri="{FF2B5EF4-FFF2-40B4-BE49-F238E27FC236}">
                  <a16:creationId xmlns:a16="http://schemas.microsoft.com/office/drawing/2014/main" id="{BF0439CE-0965-7BB1-3ACC-EE6C7BCC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9609160" y="161317"/>
              <a:ext cx="614559" cy="61455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89" name="Group Touring Blue">
            <a:extLst>
              <a:ext uri="{FF2B5EF4-FFF2-40B4-BE49-F238E27FC236}">
                <a16:creationId xmlns:a16="http://schemas.microsoft.com/office/drawing/2014/main" id="{639D14C9-E80F-389F-116C-104CCBFFC082}"/>
              </a:ext>
            </a:extLst>
          </p:cNvPr>
          <p:cNvGrpSpPr/>
          <p:nvPr/>
        </p:nvGrpSpPr>
        <p:grpSpPr>
          <a:xfrm>
            <a:off x="1358034" y="1985662"/>
            <a:ext cx="926165" cy="924279"/>
            <a:chOff x="9509674" y="2971586"/>
            <a:chExt cx="926165" cy="924279"/>
          </a:xfrm>
        </p:grpSpPr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78267B2C-1077-6173-739D-E17B267FCB76}"/>
                </a:ext>
              </a:extLst>
            </p:cNvPr>
            <p:cNvSpPr/>
            <p:nvPr/>
          </p:nvSpPr>
          <p:spPr>
            <a:xfrm>
              <a:off x="9509674" y="2971586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127" name="Picture 1126">
              <a:extLst>
                <a:ext uri="{FF2B5EF4-FFF2-40B4-BE49-F238E27FC236}">
                  <a16:creationId xmlns:a16="http://schemas.microsoft.com/office/drawing/2014/main" id="{0762AB94-E7EC-93FB-7751-007E65DB8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9628860" y="3216924"/>
              <a:ext cx="699038" cy="433987"/>
            </a:xfrm>
            <a:prstGeom prst="rect">
              <a:avLst/>
            </a:prstGeom>
          </p:spPr>
        </p:pic>
      </p:grpSp>
      <p:grpSp>
        <p:nvGrpSpPr>
          <p:cNvPr id="1188" name="Group Tournig Yellow">
            <a:extLst>
              <a:ext uri="{FF2B5EF4-FFF2-40B4-BE49-F238E27FC236}">
                <a16:creationId xmlns:a16="http://schemas.microsoft.com/office/drawing/2014/main" id="{B75CCD99-311F-1342-E150-61999DDE6829}"/>
              </a:ext>
            </a:extLst>
          </p:cNvPr>
          <p:cNvGrpSpPr/>
          <p:nvPr/>
        </p:nvGrpSpPr>
        <p:grpSpPr>
          <a:xfrm>
            <a:off x="1358034" y="2972199"/>
            <a:ext cx="926165" cy="924279"/>
            <a:chOff x="9485438" y="3951970"/>
            <a:chExt cx="926165" cy="924279"/>
          </a:xfrm>
        </p:grpSpPr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8B726062-082E-0CBE-3B45-D21B0AF907C6}"/>
                </a:ext>
              </a:extLst>
            </p:cNvPr>
            <p:cNvSpPr/>
            <p:nvPr/>
          </p:nvSpPr>
          <p:spPr>
            <a:xfrm>
              <a:off x="9485438" y="3951970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128" name="Picture 1127">
              <a:extLst>
                <a:ext uri="{FF2B5EF4-FFF2-40B4-BE49-F238E27FC236}">
                  <a16:creationId xmlns:a16="http://schemas.microsoft.com/office/drawing/2014/main" id="{7E5D245F-7650-1EC9-617D-651E50614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9566895" y="4147708"/>
              <a:ext cx="735342" cy="456525"/>
            </a:xfrm>
            <a:prstGeom prst="rect">
              <a:avLst/>
            </a:prstGeom>
          </p:spPr>
        </p:pic>
      </p:grpSp>
      <p:grpSp>
        <p:nvGrpSpPr>
          <p:cNvPr id="1190" name="Group 1189">
            <a:extLst>
              <a:ext uri="{FF2B5EF4-FFF2-40B4-BE49-F238E27FC236}">
                <a16:creationId xmlns:a16="http://schemas.microsoft.com/office/drawing/2014/main" id="{FEAE8460-DAFF-84D1-F0C6-A15AF424471C}"/>
              </a:ext>
            </a:extLst>
          </p:cNvPr>
          <p:cNvGrpSpPr/>
          <p:nvPr/>
        </p:nvGrpSpPr>
        <p:grpSpPr>
          <a:xfrm>
            <a:off x="77517" y="5887781"/>
            <a:ext cx="926165" cy="924279"/>
            <a:chOff x="9480047" y="4936982"/>
            <a:chExt cx="926165" cy="924279"/>
          </a:xfrm>
        </p:grpSpPr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95F7B7B3-2254-B5AD-6E1C-E59FFDD2183E}"/>
                </a:ext>
              </a:extLst>
            </p:cNvPr>
            <p:cNvSpPr/>
            <p:nvPr/>
          </p:nvSpPr>
          <p:spPr>
            <a:xfrm>
              <a:off x="9480047" y="4936982"/>
              <a:ext cx="926165" cy="924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129" name="Picture 1128">
              <a:extLst>
                <a:ext uri="{FF2B5EF4-FFF2-40B4-BE49-F238E27FC236}">
                  <a16:creationId xmlns:a16="http://schemas.microsoft.com/office/drawing/2014/main" id="{8DE8C111-BAF4-E1FB-A5BC-90E70238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9578618" y="5150227"/>
              <a:ext cx="749280" cy="465178"/>
            </a:xfrm>
            <a:prstGeom prst="rect">
              <a:avLst/>
            </a:prstGeom>
          </p:spPr>
        </p:pic>
      </p:grp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2076B104-16A5-4FD8-6122-DAFC68216DA8}"/>
              </a:ext>
            </a:extLst>
          </p:cNvPr>
          <p:cNvGrpSpPr/>
          <p:nvPr/>
        </p:nvGrpSpPr>
        <p:grpSpPr>
          <a:xfrm>
            <a:off x="1391399" y="4945273"/>
            <a:ext cx="892800" cy="892800"/>
            <a:chOff x="9624424" y="5730239"/>
            <a:chExt cx="892800" cy="892800"/>
          </a:xfrm>
        </p:grpSpPr>
        <p:sp>
          <p:nvSpPr>
            <p:cNvPr id="1208" name="Oval 1207">
              <a:extLst>
                <a:ext uri="{FF2B5EF4-FFF2-40B4-BE49-F238E27FC236}">
                  <a16:creationId xmlns:a16="http://schemas.microsoft.com/office/drawing/2014/main" id="{747A1AE2-164C-626B-9B26-CEFF5A8BB6A0}"/>
                </a:ext>
              </a:extLst>
            </p:cNvPr>
            <p:cNvSpPr/>
            <p:nvPr/>
          </p:nvSpPr>
          <p:spPr>
            <a:xfrm>
              <a:off x="9624424" y="5730239"/>
              <a:ext cx="892800" cy="892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1207" name="Picture 1206">
              <a:extLst>
                <a:ext uri="{FF2B5EF4-FFF2-40B4-BE49-F238E27FC236}">
                  <a16:creationId xmlns:a16="http://schemas.microsoft.com/office/drawing/2014/main" id="{89EA6F74-1EBA-0A92-6F2C-5C02182FB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9684224" y="5940468"/>
              <a:ext cx="764489" cy="47462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F5D834-9064-9F59-4550-5DB486282568}"/>
              </a:ext>
            </a:extLst>
          </p:cNvPr>
          <p:cNvGrpSpPr/>
          <p:nvPr/>
        </p:nvGrpSpPr>
        <p:grpSpPr>
          <a:xfrm>
            <a:off x="5018211" y="1008639"/>
            <a:ext cx="925200" cy="925200"/>
            <a:chOff x="4591154" y="1089289"/>
            <a:chExt cx="925200" cy="9252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F0411C9-21C0-A8ED-1963-B077B8DDF7D2}"/>
                </a:ext>
              </a:extLst>
            </p:cNvPr>
            <p:cNvSpPr/>
            <p:nvPr/>
          </p:nvSpPr>
          <p:spPr>
            <a:xfrm>
              <a:off x="4591154" y="1089289"/>
              <a:ext cx="925200" cy="9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70A553C-E460-3888-544D-2B8F87E79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4823670" y="1279791"/>
              <a:ext cx="466160" cy="565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16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B4B02-D2B0-6E14-C56A-5ACAC927F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EAC5770A-7E0D-43C3-0C6C-6E7EDBE299D7}"/>
              </a:ext>
            </a:extLst>
          </p:cNvPr>
          <p:cNvGrpSpPr/>
          <p:nvPr/>
        </p:nvGrpSpPr>
        <p:grpSpPr>
          <a:xfrm>
            <a:off x="0" y="-1"/>
            <a:ext cx="12192000" cy="6729413"/>
            <a:chOff x="0" y="-1"/>
            <a:chExt cx="12192000" cy="6729413"/>
          </a:xfrm>
        </p:grpSpPr>
        <p:pic>
          <p:nvPicPr>
            <p:cNvPr id="3" name="Picture 2" descr="A bicycle leaning against a wall">
              <a:extLst>
                <a:ext uri="{FF2B5EF4-FFF2-40B4-BE49-F238E27FC236}">
                  <a16:creationId xmlns:a16="http://schemas.microsoft.com/office/drawing/2014/main" id="{74DB995C-4F38-E006-CB18-58A176872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361"/>
            <a:stretch/>
          </p:blipFill>
          <p:spPr>
            <a:xfrm>
              <a:off x="0" y="-1"/>
              <a:ext cx="12192000" cy="25812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2BA850-6213-42FB-4FFC-726CDF2A5E1C}"/>
                </a:ext>
              </a:extLst>
            </p:cNvPr>
            <p:cNvSpPr/>
            <p:nvPr/>
          </p:nvSpPr>
          <p:spPr>
            <a:xfrm>
              <a:off x="0" y="0"/>
              <a:ext cx="12192000" cy="4857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A27DFC6-8073-4DE4-805E-EF46B91C7D9E}"/>
                </a:ext>
              </a:extLst>
            </p:cNvPr>
            <p:cNvSpPr/>
            <p:nvPr/>
          </p:nvSpPr>
          <p:spPr>
            <a:xfrm>
              <a:off x="155428" y="909637"/>
              <a:ext cx="11911011" cy="5819775"/>
            </a:xfrm>
            <a:prstGeom prst="roundRect">
              <a:avLst>
                <a:gd name="adj" fmla="val 1610"/>
              </a:avLst>
            </a:prstGeom>
            <a:solidFill>
              <a:srgbClr val="D5D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6A3F0EA-FA33-2A9F-DA04-86FBFC9FDC38}"/>
                </a:ext>
              </a:extLst>
            </p:cNvPr>
            <p:cNvSpPr/>
            <p:nvPr/>
          </p:nvSpPr>
          <p:spPr>
            <a:xfrm>
              <a:off x="962020" y="1032244"/>
              <a:ext cx="2638430" cy="1587186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E15097F-D86F-C677-B5C8-4019744AC7F6}"/>
                </a:ext>
              </a:extLst>
            </p:cNvPr>
            <p:cNvSpPr/>
            <p:nvPr/>
          </p:nvSpPr>
          <p:spPr>
            <a:xfrm>
              <a:off x="3735527" y="1046532"/>
              <a:ext cx="8191081" cy="1559858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A554711-71F1-5CA7-1662-2567D7F639A4}"/>
                </a:ext>
              </a:extLst>
            </p:cNvPr>
            <p:cNvSpPr/>
            <p:nvPr/>
          </p:nvSpPr>
          <p:spPr>
            <a:xfrm>
              <a:off x="292229" y="1057274"/>
              <a:ext cx="544230" cy="5535242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BFAAF4E-E8BF-653E-4C03-D97EC4424766}"/>
                </a:ext>
              </a:extLst>
            </p:cNvPr>
            <p:cNvSpPr/>
            <p:nvPr/>
          </p:nvSpPr>
          <p:spPr>
            <a:xfrm>
              <a:off x="962020" y="2758043"/>
              <a:ext cx="2371728" cy="1679383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8B71186-793C-97BC-01B8-CD23C8BDC25F}"/>
                </a:ext>
              </a:extLst>
            </p:cNvPr>
            <p:cNvSpPr/>
            <p:nvPr/>
          </p:nvSpPr>
          <p:spPr>
            <a:xfrm>
              <a:off x="962019" y="4574322"/>
              <a:ext cx="3557593" cy="2018194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A39F035-9868-6CDA-5B0B-B2655E0E6745}"/>
                </a:ext>
              </a:extLst>
            </p:cNvPr>
            <p:cNvSpPr/>
            <p:nvPr/>
          </p:nvSpPr>
          <p:spPr>
            <a:xfrm>
              <a:off x="3470547" y="2735445"/>
              <a:ext cx="4197077" cy="1695445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C2D88BA-6013-A718-AC69-A574EE55B9E2}"/>
                </a:ext>
              </a:extLst>
            </p:cNvPr>
            <p:cNvSpPr/>
            <p:nvPr/>
          </p:nvSpPr>
          <p:spPr>
            <a:xfrm>
              <a:off x="7806838" y="2735445"/>
              <a:ext cx="4119771" cy="1710960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AA78BE2-F9D1-0325-83EB-F8F1F5C64A72}"/>
                </a:ext>
              </a:extLst>
            </p:cNvPr>
            <p:cNvSpPr/>
            <p:nvPr/>
          </p:nvSpPr>
          <p:spPr>
            <a:xfrm>
              <a:off x="4665517" y="4575460"/>
              <a:ext cx="3557593" cy="2018194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37E3136-F429-9BD0-0093-075FECAA2145}"/>
                </a:ext>
              </a:extLst>
            </p:cNvPr>
            <p:cNvSpPr/>
            <p:nvPr/>
          </p:nvSpPr>
          <p:spPr>
            <a:xfrm>
              <a:off x="8369015" y="4572605"/>
              <a:ext cx="3557593" cy="2018194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400EC20-C88C-06ED-F678-29FB5F98BF3E}"/>
                </a:ext>
              </a:extLst>
            </p:cNvPr>
            <p:cNvSpPr/>
            <p:nvPr/>
          </p:nvSpPr>
          <p:spPr>
            <a:xfrm>
              <a:off x="323850" y="1194169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DEC550-97E4-E70B-E45F-BB50078C86A9}"/>
                </a:ext>
              </a:extLst>
            </p:cNvPr>
            <p:cNvSpPr/>
            <p:nvPr/>
          </p:nvSpPr>
          <p:spPr>
            <a:xfrm>
              <a:off x="323850" y="2394803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430A140-B36F-204A-E913-3AF966028BDA}"/>
                </a:ext>
              </a:extLst>
            </p:cNvPr>
            <p:cNvSpPr/>
            <p:nvPr/>
          </p:nvSpPr>
          <p:spPr>
            <a:xfrm>
              <a:off x="323850" y="3595437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B64DE8B-4B6D-D5D8-1E58-5D423940B1DF}"/>
                </a:ext>
              </a:extLst>
            </p:cNvPr>
            <p:cNvSpPr/>
            <p:nvPr/>
          </p:nvSpPr>
          <p:spPr>
            <a:xfrm>
              <a:off x="323850" y="4796071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5AD5BA8-C304-076A-9D9B-AD79B4317F21}"/>
                </a:ext>
              </a:extLst>
            </p:cNvPr>
            <p:cNvSpPr/>
            <p:nvPr/>
          </p:nvSpPr>
          <p:spPr>
            <a:xfrm>
              <a:off x="323850" y="5996703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</p:grpSp>
    </p:spTree>
    <p:extLst>
      <p:ext uri="{BB962C8B-B14F-4D97-AF65-F5344CB8AC3E}">
        <p14:creationId xmlns:p14="http://schemas.microsoft.com/office/powerpoint/2010/main" val="263638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315AE-F30A-62E0-5523-BD18A169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2FBC66E1-3015-0397-632D-D54BA4410FBE}"/>
              </a:ext>
            </a:extLst>
          </p:cNvPr>
          <p:cNvGrpSpPr/>
          <p:nvPr/>
        </p:nvGrpSpPr>
        <p:grpSpPr>
          <a:xfrm>
            <a:off x="0" y="-1"/>
            <a:ext cx="12192000" cy="6729413"/>
            <a:chOff x="0" y="-1"/>
            <a:chExt cx="12192000" cy="6729413"/>
          </a:xfrm>
        </p:grpSpPr>
        <p:pic>
          <p:nvPicPr>
            <p:cNvPr id="3" name="Picture 2" descr="A bicycle leaning against a wall">
              <a:extLst>
                <a:ext uri="{FF2B5EF4-FFF2-40B4-BE49-F238E27FC236}">
                  <a16:creationId xmlns:a16="http://schemas.microsoft.com/office/drawing/2014/main" id="{26160853-50DA-A86A-96AE-6D65C6F27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361"/>
            <a:stretch/>
          </p:blipFill>
          <p:spPr>
            <a:xfrm>
              <a:off x="0" y="-1"/>
              <a:ext cx="12192000" cy="25812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483D1F-5E4A-166F-C79A-0CCF528872E8}"/>
                </a:ext>
              </a:extLst>
            </p:cNvPr>
            <p:cNvSpPr/>
            <p:nvPr/>
          </p:nvSpPr>
          <p:spPr>
            <a:xfrm>
              <a:off x="0" y="0"/>
              <a:ext cx="12192000" cy="4857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6F6E30C-1ECF-7623-CCA6-8B2ACCA8EF1E}"/>
                </a:ext>
              </a:extLst>
            </p:cNvPr>
            <p:cNvSpPr/>
            <p:nvPr/>
          </p:nvSpPr>
          <p:spPr>
            <a:xfrm>
              <a:off x="155428" y="909637"/>
              <a:ext cx="11911011" cy="5819775"/>
            </a:xfrm>
            <a:prstGeom prst="roundRect">
              <a:avLst>
                <a:gd name="adj" fmla="val 1610"/>
              </a:avLst>
            </a:prstGeom>
            <a:solidFill>
              <a:srgbClr val="D5D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7C76666-3B97-491C-5DC6-6C8EC047B0A5}"/>
                </a:ext>
              </a:extLst>
            </p:cNvPr>
            <p:cNvSpPr/>
            <p:nvPr/>
          </p:nvSpPr>
          <p:spPr>
            <a:xfrm>
              <a:off x="292229" y="1057274"/>
              <a:ext cx="544230" cy="5535242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69B6DB-644D-BC43-BE56-BA9C12EC380A}"/>
                </a:ext>
              </a:extLst>
            </p:cNvPr>
            <p:cNvSpPr/>
            <p:nvPr/>
          </p:nvSpPr>
          <p:spPr>
            <a:xfrm>
              <a:off x="323850" y="1194169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B6A5A3D-3C28-89CB-2CCF-FEBD5FF6294C}"/>
                </a:ext>
              </a:extLst>
            </p:cNvPr>
            <p:cNvSpPr/>
            <p:nvPr/>
          </p:nvSpPr>
          <p:spPr>
            <a:xfrm>
              <a:off x="323850" y="2394803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9E64B63-8100-1884-8888-486F8D3CAB09}"/>
                </a:ext>
              </a:extLst>
            </p:cNvPr>
            <p:cNvSpPr/>
            <p:nvPr/>
          </p:nvSpPr>
          <p:spPr>
            <a:xfrm>
              <a:off x="323850" y="3595437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665BC1F-1BDE-228B-A04E-8798809363F4}"/>
                </a:ext>
              </a:extLst>
            </p:cNvPr>
            <p:cNvSpPr/>
            <p:nvPr/>
          </p:nvSpPr>
          <p:spPr>
            <a:xfrm>
              <a:off x="323850" y="4796071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AA8AB96-C86B-3205-4D83-5278C8AE432B}"/>
                </a:ext>
              </a:extLst>
            </p:cNvPr>
            <p:cNvSpPr/>
            <p:nvPr/>
          </p:nvSpPr>
          <p:spPr>
            <a:xfrm>
              <a:off x="323850" y="5996703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619941-9F3A-B417-6039-948DC0B57346}"/>
              </a:ext>
            </a:extLst>
          </p:cNvPr>
          <p:cNvSpPr/>
          <p:nvPr/>
        </p:nvSpPr>
        <p:spPr>
          <a:xfrm>
            <a:off x="973261" y="1034333"/>
            <a:ext cx="2151904" cy="2584039"/>
          </a:xfrm>
          <a:prstGeom prst="roundRect">
            <a:avLst>
              <a:gd name="adj" fmla="val 53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E3E597-99B1-1DE8-FB83-68516C2D32FA}"/>
              </a:ext>
            </a:extLst>
          </p:cNvPr>
          <p:cNvSpPr/>
          <p:nvPr/>
        </p:nvSpPr>
        <p:spPr>
          <a:xfrm>
            <a:off x="958681" y="3743071"/>
            <a:ext cx="2689797" cy="2861643"/>
          </a:xfrm>
          <a:prstGeom prst="roundRect">
            <a:avLst>
              <a:gd name="adj" fmla="val 40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346E73-96EA-58FF-96D6-C49DBF37DA1B}"/>
              </a:ext>
            </a:extLst>
          </p:cNvPr>
          <p:cNvSpPr/>
          <p:nvPr/>
        </p:nvSpPr>
        <p:spPr>
          <a:xfrm>
            <a:off x="3257677" y="1034333"/>
            <a:ext cx="8682492" cy="2584039"/>
          </a:xfrm>
          <a:prstGeom prst="roundRect">
            <a:avLst>
              <a:gd name="adj" fmla="val 45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2E8847-918A-9973-AA10-8EE42192CA05}"/>
              </a:ext>
            </a:extLst>
          </p:cNvPr>
          <p:cNvSpPr/>
          <p:nvPr/>
        </p:nvSpPr>
        <p:spPr>
          <a:xfrm>
            <a:off x="6838545" y="3730506"/>
            <a:ext cx="5101624" cy="2874208"/>
          </a:xfrm>
          <a:prstGeom prst="roundRect">
            <a:avLst>
              <a:gd name="adj" fmla="val 35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785583-D19E-07D0-7705-CC38BD37B396}"/>
              </a:ext>
            </a:extLst>
          </p:cNvPr>
          <p:cNvSpPr/>
          <p:nvPr/>
        </p:nvSpPr>
        <p:spPr>
          <a:xfrm>
            <a:off x="3777038" y="3730506"/>
            <a:ext cx="2932947" cy="2874208"/>
          </a:xfrm>
          <a:prstGeom prst="roundRect">
            <a:avLst>
              <a:gd name="adj" fmla="val 33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6BFE1A10-8426-13E9-C5AB-1DE5A689E6E0}"/>
              </a:ext>
            </a:extLst>
          </p:cNvPr>
          <p:cNvSpPr/>
          <p:nvPr/>
        </p:nvSpPr>
        <p:spPr>
          <a:xfrm>
            <a:off x="6838546" y="3733543"/>
            <a:ext cx="5101624" cy="356937"/>
          </a:xfrm>
          <a:prstGeom prst="round2SameRect">
            <a:avLst>
              <a:gd name="adj1" fmla="val 27341"/>
              <a:gd name="adj2" fmla="val 0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0669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9EB7C-E527-E8BC-9223-5C2951059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3F708592-667B-ED11-5947-0F4317EFBCE6}"/>
              </a:ext>
            </a:extLst>
          </p:cNvPr>
          <p:cNvGrpSpPr/>
          <p:nvPr/>
        </p:nvGrpSpPr>
        <p:grpSpPr>
          <a:xfrm>
            <a:off x="0" y="-1"/>
            <a:ext cx="12192000" cy="6729413"/>
            <a:chOff x="0" y="-1"/>
            <a:chExt cx="12192000" cy="6729413"/>
          </a:xfrm>
        </p:grpSpPr>
        <p:pic>
          <p:nvPicPr>
            <p:cNvPr id="3" name="Picture 2" descr="A bicycle leaning against a wall">
              <a:extLst>
                <a:ext uri="{FF2B5EF4-FFF2-40B4-BE49-F238E27FC236}">
                  <a16:creationId xmlns:a16="http://schemas.microsoft.com/office/drawing/2014/main" id="{2ADAC955-9FC2-876A-D851-0F042D69C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361"/>
            <a:stretch/>
          </p:blipFill>
          <p:spPr>
            <a:xfrm>
              <a:off x="0" y="-1"/>
              <a:ext cx="12192000" cy="25812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433978-E084-0B0B-7C36-B2C16DCA39C0}"/>
                </a:ext>
              </a:extLst>
            </p:cNvPr>
            <p:cNvSpPr/>
            <p:nvPr/>
          </p:nvSpPr>
          <p:spPr>
            <a:xfrm>
              <a:off x="0" y="0"/>
              <a:ext cx="12192000" cy="4857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44C16D8-CF09-C8F6-B656-3305BEF45DF3}"/>
                </a:ext>
              </a:extLst>
            </p:cNvPr>
            <p:cNvSpPr/>
            <p:nvPr/>
          </p:nvSpPr>
          <p:spPr>
            <a:xfrm>
              <a:off x="155428" y="909637"/>
              <a:ext cx="11911011" cy="5819775"/>
            </a:xfrm>
            <a:prstGeom prst="roundRect">
              <a:avLst>
                <a:gd name="adj" fmla="val 1610"/>
              </a:avLst>
            </a:prstGeom>
            <a:solidFill>
              <a:srgbClr val="D5D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C83DE7-174D-DE55-1395-4D664F3F75BB}"/>
              </a:ext>
            </a:extLst>
          </p:cNvPr>
          <p:cNvSpPr/>
          <p:nvPr/>
        </p:nvSpPr>
        <p:spPr>
          <a:xfrm>
            <a:off x="306629" y="1060836"/>
            <a:ext cx="11608610" cy="5517376"/>
          </a:xfrm>
          <a:prstGeom prst="roundRect">
            <a:avLst>
              <a:gd name="adj" fmla="val 16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6512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508DD-A680-170F-8D2D-135EEB44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E36F50FC-E597-AD2D-AAA7-09339E0CA124}"/>
              </a:ext>
            </a:extLst>
          </p:cNvPr>
          <p:cNvGrpSpPr/>
          <p:nvPr/>
        </p:nvGrpSpPr>
        <p:grpSpPr>
          <a:xfrm>
            <a:off x="0" y="-1"/>
            <a:ext cx="12192000" cy="6729413"/>
            <a:chOff x="0" y="-1"/>
            <a:chExt cx="12192000" cy="6729413"/>
          </a:xfrm>
        </p:grpSpPr>
        <p:pic>
          <p:nvPicPr>
            <p:cNvPr id="3" name="Picture 2" descr="A bicycle leaning against a wall">
              <a:extLst>
                <a:ext uri="{FF2B5EF4-FFF2-40B4-BE49-F238E27FC236}">
                  <a16:creationId xmlns:a16="http://schemas.microsoft.com/office/drawing/2014/main" id="{A7B1790E-AAD4-87E9-42F2-E2BC5AC10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361"/>
            <a:stretch/>
          </p:blipFill>
          <p:spPr>
            <a:xfrm>
              <a:off x="0" y="-1"/>
              <a:ext cx="12192000" cy="25812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830F48-2ED8-106E-FB2F-C68D10E795FB}"/>
                </a:ext>
              </a:extLst>
            </p:cNvPr>
            <p:cNvSpPr/>
            <p:nvPr/>
          </p:nvSpPr>
          <p:spPr>
            <a:xfrm>
              <a:off x="0" y="0"/>
              <a:ext cx="12192000" cy="4857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E809840-3452-BEA6-18BE-D42D2EE60E0D}"/>
                </a:ext>
              </a:extLst>
            </p:cNvPr>
            <p:cNvSpPr/>
            <p:nvPr/>
          </p:nvSpPr>
          <p:spPr>
            <a:xfrm>
              <a:off x="155428" y="909637"/>
              <a:ext cx="11911011" cy="5819775"/>
            </a:xfrm>
            <a:prstGeom prst="roundRect">
              <a:avLst>
                <a:gd name="adj" fmla="val 1610"/>
              </a:avLst>
            </a:prstGeom>
            <a:solidFill>
              <a:srgbClr val="D5D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F53E54D-7C23-0D04-08C2-0D1B1CE3A436}"/>
                </a:ext>
              </a:extLst>
            </p:cNvPr>
            <p:cNvSpPr/>
            <p:nvPr/>
          </p:nvSpPr>
          <p:spPr>
            <a:xfrm>
              <a:off x="292229" y="1057274"/>
              <a:ext cx="544230" cy="5535242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037319-66E9-A475-C2F0-B56EE8C3B4F7}"/>
              </a:ext>
            </a:extLst>
          </p:cNvPr>
          <p:cNvSpPr/>
          <p:nvPr/>
        </p:nvSpPr>
        <p:spPr>
          <a:xfrm>
            <a:off x="973260" y="1034334"/>
            <a:ext cx="2151905" cy="1072800"/>
          </a:xfrm>
          <a:prstGeom prst="roundRect">
            <a:avLst>
              <a:gd name="adj" fmla="val 53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8E1E7-1419-AEBD-E12A-5C3FED26AE5A}"/>
              </a:ext>
            </a:extLst>
          </p:cNvPr>
          <p:cNvSpPr/>
          <p:nvPr/>
        </p:nvSpPr>
        <p:spPr>
          <a:xfrm>
            <a:off x="3257677" y="1034334"/>
            <a:ext cx="8682492" cy="2296096"/>
          </a:xfrm>
          <a:prstGeom prst="roundRect">
            <a:avLst>
              <a:gd name="adj" fmla="val 45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8FC112-E3B6-ABEC-092D-04B698D3D359}"/>
              </a:ext>
            </a:extLst>
          </p:cNvPr>
          <p:cNvSpPr/>
          <p:nvPr/>
        </p:nvSpPr>
        <p:spPr>
          <a:xfrm>
            <a:off x="6495655" y="3445966"/>
            <a:ext cx="5444514" cy="3146550"/>
          </a:xfrm>
          <a:prstGeom prst="roundRect">
            <a:avLst>
              <a:gd name="adj" fmla="val 35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D552DF1-FB4E-1CBC-63F5-154A8BA46FCF}"/>
              </a:ext>
            </a:extLst>
          </p:cNvPr>
          <p:cNvSpPr/>
          <p:nvPr/>
        </p:nvSpPr>
        <p:spPr>
          <a:xfrm>
            <a:off x="6495655" y="3445966"/>
            <a:ext cx="5444514" cy="466045"/>
          </a:xfrm>
          <a:prstGeom prst="round2SameRect">
            <a:avLst>
              <a:gd name="adj1" fmla="val 23656"/>
              <a:gd name="adj2" fmla="val 0"/>
            </a:avLst>
          </a:prstGeom>
          <a:solidFill>
            <a:schemeClr val="bg1">
              <a:lumMod val="85000"/>
              <a:alpha val="7568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D222F3-5B1A-154C-84AF-9F19AFF42168}"/>
              </a:ext>
            </a:extLst>
          </p:cNvPr>
          <p:cNvSpPr/>
          <p:nvPr/>
        </p:nvSpPr>
        <p:spPr>
          <a:xfrm>
            <a:off x="991887" y="3455127"/>
            <a:ext cx="5366968" cy="3146550"/>
          </a:xfrm>
          <a:prstGeom prst="roundRect">
            <a:avLst>
              <a:gd name="adj" fmla="val 35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47CC50A-7CDF-F953-1847-1C5D330F5F86}"/>
              </a:ext>
            </a:extLst>
          </p:cNvPr>
          <p:cNvSpPr/>
          <p:nvPr/>
        </p:nvSpPr>
        <p:spPr>
          <a:xfrm>
            <a:off x="991887" y="3455127"/>
            <a:ext cx="5366968" cy="456884"/>
          </a:xfrm>
          <a:prstGeom prst="round2SameRect">
            <a:avLst>
              <a:gd name="adj1" fmla="val 27341"/>
              <a:gd name="adj2" fmla="val 0"/>
            </a:avLst>
          </a:prstGeom>
          <a:solidFill>
            <a:schemeClr val="bg1">
              <a:lumMod val="85000"/>
              <a:alpha val="7568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C16B3D-6593-8639-DEF7-AA2986263E97}"/>
              </a:ext>
            </a:extLst>
          </p:cNvPr>
          <p:cNvSpPr/>
          <p:nvPr/>
        </p:nvSpPr>
        <p:spPr>
          <a:xfrm>
            <a:off x="991887" y="2231831"/>
            <a:ext cx="2151904" cy="1072800"/>
          </a:xfrm>
          <a:prstGeom prst="roundRect">
            <a:avLst>
              <a:gd name="adj" fmla="val 53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1805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104C9-4078-72B5-99C8-2E7823C8C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50D4E57-3193-7FC5-F20F-E6E514200A35}"/>
              </a:ext>
            </a:extLst>
          </p:cNvPr>
          <p:cNvGrpSpPr/>
          <p:nvPr/>
        </p:nvGrpSpPr>
        <p:grpSpPr>
          <a:xfrm>
            <a:off x="0" y="0"/>
            <a:ext cx="12192000" cy="6729413"/>
            <a:chOff x="0" y="-1"/>
            <a:chExt cx="12192000" cy="6729413"/>
          </a:xfrm>
        </p:grpSpPr>
        <p:pic>
          <p:nvPicPr>
            <p:cNvPr id="3" name="Picture 2" descr="A bicycle leaning against a wall">
              <a:extLst>
                <a:ext uri="{FF2B5EF4-FFF2-40B4-BE49-F238E27FC236}">
                  <a16:creationId xmlns:a16="http://schemas.microsoft.com/office/drawing/2014/main" id="{FC803B45-0488-9A12-E946-A05A4AD7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361"/>
            <a:stretch/>
          </p:blipFill>
          <p:spPr>
            <a:xfrm>
              <a:off x="0" y="-1"/>
              <a:ext cx="12192000" cy="25812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0200DB-99CA-574A-69B9-63B36EBD75FB}"/>
                </a:ext>
              </a:extLst>
            </p:cNvPr>
            <p:cNvSpPr/>
            <p:nvPr/>
          </p:nvSpPr>
          <p:spPr>
            <a:xfrm>
              <a:off x="0" y="0"/>
              <a:ext cx="12192000" cy="4857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8CC3A3-9F9C-2C51-F6A1-AC03A8A594C2}"/>
                </a:ext>
              </a:extLst>
            </p:cNvPr>
            <p:cNvSpPr/>
            <p:nvPr/>
          </p:nvSpPr>
          <p:spPr>
            <a:xfrm>
              <a:off x="155428" y="909637"/>
              <a:ext cx="11911011" cy="5819775"/>
            </a:xfrm>
            <a:prstGeom prst="roundRect">
              <a:avLst>
                <a:gd name="adj" fmla="val 1610"/>
              </a:avLst>
            </a:prstGeom>
            <a:solidFill>
              <a:srgbClr val="D5D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31CF7E8-7A3A-141F-870C-F0F83F8A5F74}"/>
                </a:ext>
              </a:extLst>
            </p:cNvPr>
            <p:cNvSpPr/>
            <p:nvPr/>
          </p:nvSpPr>
          <p:spPr>
            <a:xfrm>
              <a:off x="962019" y="1046533"/>
              <a:ext cx="10964589" cy="744168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6C15720-7170-D0AA-F325-A2F01623D69C}"/>
                </a:ext>
              </a:extLst>
            </p:cNvPr>
            <p:cNvSpPr/>
            <p:nvPr/>
          </p:nvSpPr>
          <p:spPr>
            <a:xfrm>
              <a:off x="292229" y="1057274"/>
              <a:ext cx="544230" cy="5535242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EA75375-33C7-4524-6591-9DE0970ADEDB}"/>
                </a:ext>
              </a:extLst>
            </p:cNvPr>
            <p:cNvSpPr/>
            <p:nvPr/>
          </p:nvSpPr>
          <p:spPr>
            <a:xfrm>
              <a:off x="323850" y="1194169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D034E0-995A-8FB6-DBCB-A8F2778E041B}"/>
                </a:ext>
              </a:extLst>
            </p:cNvPr>
            <p:cNvSpPr/>
            <p:nvPr/>
          </p:nvSpPr>
          <p:spPr>
            <a:xfrm>
              <a:off x="323850" y="2394803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AF91AC-6600-2305-341B-667DE899BADC}"/>
                </a:ext>
              </a:extLst>
            </p:cNvPr>
            <p:cNvSpPr/>
            <p:nvPr/>
          </p:nvSpPr>
          <p:spPr>
            <a:xfrm>
              <a:off x="323850" y="3595437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906C321-4BDF-CE4F-1C31-2AF9264C6424}"/>
                </a:ext>
              </a:extLst>
            </p:cNvPr>
            <p:cNvSpPr/>
            <p:nvPr/>
          </p:nvSpPr>
          <p:spPr>
            <a:xfrm>
              <a:off x="323850" y="4796071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3308944-0F97-C442-63C9-C63447227713}"/>
                </a:ext>
              </a:extLst>
            </p:cNvPr>
            <p:cNvSpPr/>
            <p:nvPr/>
          </p:nvSpPr>
          <p:spPr>
            <a:xfrm>
              <a:off x="323850" y="5996703"/>
              <a:ext cx="469745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</p:grp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26916E88-ED16-AAC1-308D-0FB0CFB1997E}"/>
              </a:ext>
            </a:extLst>
          </p:cNvPr>
          <p:cNvSpPr/>
          <p:nvPr/>
        </p:nvSpPr>
        <p:spPr>
          <a:xfrm>
            <a:off x="991886" y="2307309"/>
            <a:ext cx="10934721" cy="544695"/>
          </a:xfrm>
          <a:prstGeom prst="round2Same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50114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404B5-7405-F2FA-E00C-524FE15E9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523EC13-1A61-7D94-DFCD-52891A769522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92000" cy="6729413"/>
            <a:chOff x="0" y="0"/>
            <a:chExt cx="12192000" cy="6729413"/>
          </a:xfrm>
        </p:grpSpPr>
        <p:pic>
          <p:nvPicPr>
            <p:cNvPr id="3" name="Picture 2" descr="A bicycle leaning against a wall">
              <a:extLst>
                <a:ext uri="{FF2B5EF4-FFF2-40B4-BE49-F238E27FC236}">
                  <a16:creationId xmlns:a16="http://schemas.microsoft.com/office/drawing/2014/main" id="{FB3261BA-43E8-DDEA-B80E-153563E48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361"/>
            <a:stretch/>
          </p:blipFill>
          <p:spPr>
            <a:xfrm>
              <a:off x="0" y="0"/>
              <a:ext cx="12192000" cy="25812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978D0A-C658-7736-40E7-70F688066436}"/>
                </a:ext>
              </a:extLst>
            </p:cNvPr>
            <p:cNvSpPr>
              <a:spLocks/>
            </p:cNvSpPr>
            <p:nvPr/>
          </p:nvSpPr>
          <p:spPr>
            <a:xfrm>
              <a:off x="0" y="1"/>
              <a:ext cx="12192000" cy="4857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76492A-A76D-D6CC-20DF-2F9B29A14E44}"/>
                </a:ext>
              </a:extLst>
            </p:cNvPr>
            <p:cNvSpPr>
              <a:spLocks/>
            </p:cNvSpPr>
            <p:nvPr/>
          </p:nvSpPr>
          <p:spPr>
            <a:xfrm>
              <a:off x="155428" y="909638"/>
              <a:ext cx="11911011" cy="5819775"/>
            </a:xfrm>
            <a:prstGeom prst="roundRect">
              <a:avLst>
                <a:gd name="adj" fmla="val 1610"/>
              </a:avLst>
            </a:prstGeom>
            <a:solidFill>
              <a:srgbClr val="D5D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0BA134B-305F-C39E-5C9E-6D7570802470}"/>
                </a:ext>
              </a:extLst>
            </p:cNvPr>
            <p:cNvSpPr>
              <a:spLocks/>
            </p:cNvSpPr>
            <p:nvPr/>
          </p:nvSpPr>
          <p:spPr>
            <a:xfrm>
              <a:off x="1279553" y="1046534"/>
              <a:ext cx="10647055" cy="744168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78F408B-08F6-52BC-302C-FCDE60334AEF}"/>
                </a:ext>
              </a:extLst>
            </p:cNvPr>
            <p:cNvSpPr>
              <a:spLocks/>
            </p:cNvSpPr>
            <p:nvPr/>
          </p:nvSpPr>
          <p:spPr>
            <a:xfrm>
              <a:off x="292229" y="1057275"/>
              <a:ext cx="831896" cy="5535242"/>
            </a:xfrm>
            <a:prstGeom prst="roundRect">
              <a:avLst>
                <a:gd name="adj" fmla="val 51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C9D7EC0-214F-992A-2E81-235889F0C719}"/>
                </a:ext>
              </a:extLst>
            </p:cNvPr>
            <p:cNvSpPr>
              <a:spLocks/>
            </p:cNvSpPr>
            <p:nvPr/>
          </p:nvSpPr>
          <p:spPr>
            <a:xfrm>
              <a:off x="1279552" y="2067688"/>
              <a:ext cx="10634059" cy="4518974"/>
            </a:xfrm>
            <a:prstGeom prst="roundRect">
              <a:avLst>
                <a:gd name="adj" fmla="val 12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7FF2903-7CDD-3113-F6D7-B1199A69EB93}"/>
                </a:ext>
              </a:extLst>
            </p:cNvPr>
            <p:cNvSpPr>
              <a:spLocks/>
            </p:cNvSpPr>
            <p:nvPr/>
          </p:nvSpPr>
          <p:spPr>
            <a:xfrm>
              <a:off x="1279552" y="1927598"/>
              <a:ext cx="10647055" cy="544695"/>
            </a:xfrm>
            <a:prstGeom prst="roundRect">
              <a:avLst>
                <a:gd name="adj" fmla="val 5110"/>
              </a:avLst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05DC1-ED4D-61F5-D611-0DFFAA18B768}"/>
              </a:ext>
            </a:extLst>
          </p:cNvPr>
          <p:cNvGrpSpPr/>
          <p:nvPr/>
        </p:nvGrpSpPr>
        <p:grpSpPr>
          <a:xfrm>
            <a:off x="490263" y="3939163"/>
            <a:ext cx="457200" cy="457200"/>
            <a:chOff x="4647337" y="53145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76DA5D-2D78-E385-528C-3EFD93F0D8D1}"/>
                </a:ext>
              </a:extLst>
            </p:cNvPr>
            <p:cNvSpPr/>
            <p:nvPr/>
          </p:nvSpPr>
          <p:spPr>
            <a:xfrm>
              <a:off x="4647337" y="53145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22B454-B535-21E3-20A9-FE745451D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937" y="249998"/>
              <a:ext cx="565200" cy="565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D9F531-26F0-7898-C64B-576496E5A7D2}"/>
              </a:ext>
            </a:extLst>
          </p:cNvPr>
          <p:cNvGrpSpPr/>
          <p:nvPr/>
        </p:nvGrpSpPr>
        <p:grpSpPr>
          <a:xfrm>
            <a:off x="490263" y="1168021"/>
            <a:ext cx="457200" cy="457200"/>
            <a:chOff x="4647337" y="1005059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1C04BB-F290-AA8C-16F1-97AE533EE51A}"/>
                </a:ext>
              </a:extLst>
            </p:cNvPr>
            <p:cNvSpPr/>
            <p:nvPr/>
          </p:nvSpPr>
          <p:spPr>
            <a:xfrm>
              <a:off x="4647337" y="1005059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2E511E-2D67-5E0C-6375-584C71A00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8173" y="1172820"/>
              <a:ext cx="565200" cy="5652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065F0D-9C7C-5D5E-FB16-F647665D5A2F}"/>
              </a:ext>
            </a:extLst>
          </p:cNvPr>
          <p:cNvGrpSpPr/>
          <p:nvPr/>
        </p:nvGrpSpPr>
        <p:grpSpPr>
          <a:xfrm>
            <a:off x="490263" y="2553592"/>
            <a:ext cx="457200" cy="457200"/>
            <a:chOff x="4647337" y="1956973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E9EAC1-1117-30D9-4464-40F236135B9A}"/>
                </a:ext>
              </a:extLst>
            </p:cNvPr>
            <p:cNvSpPr/>
            <p:nvPr/>
          </p:nvSpPr>
          <p:spPr>
            <a:xfrm>
              <a:off x="4647337" y="1956973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8BDB9B0-DB8B-D3FA-9728-734444D6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6033" y="2131573"/>
              <a:ext cx="565200" cy="5652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068385-6D33-F10D-77BF-6838B921C101}"/>
              </a:ext>
            </a:extLst>
          </p:cNvPr>
          <p:cNvGrpSpPr/>
          <p:nvPr/>
        </p:nvGrpSpPr>
        <p:grpSpPr>
          <a:xfrm>
            <a:off x="490263" y="5324734"/>
            <a:ext cx="457200" cy="457200"/>
            <a:chOff x="4647337" y="2908887"/>
            <a:chExt cx="914400" cy="9144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FADDF-7356-D972-7372-7E75737FDC78}"/>
                </a:ext>
              </a:extLst>
            </p:cNvPr>
            <p:cNvSpPr/>
            <p:nvPr/>
          </p:nvSpPr>
          <p:spPr>
            <a:xfrm>
              <a:off x="4647337" y="2908887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06741DF-2D94-5DCE-4601-3FCAAF439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7330" y="3099885"/>
              <a:ext cx="565200" cy="56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086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2AC6-DBBC-C0F9-FDD1-817460F84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795F4E-8D68-3193-8BB4-1D9822B4DBF5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92000" cy="6729413"/>
            <a:chOff x="0" y="0"/>
            <a:chExt cx="12192000" cy="6729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Picture 2" descr="A bicycle leaning against a wall">
              <a:extLst>
                <a:ext uri="{FF2B5EF4-FFF2-40B4-BE49-F238E27FC236}">
                  <a16:creationId xmlns:a16="http://schemas.microsoft.com/office/drawing/2014/main" id="{CCD9A20E-79B3-8B27-342A-D97EA0459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361"/>
            <a:stretch/>
          </p:blipFill>
          <p:spPr>
            <a:xfrm>
              <a:off x="0" y="0"/>
              <a:ext cx="12192000" cy="25812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8B2484-A9C3-33F8-2A46-658D68DB0888}"/>
                </a:ext>
              </a:extLst>
            </p:cNvPr>
            <p:cNvSpPr>
              <a:spLocks/>
            </p:cNvSpPr>
            <p:nvPr/>
          </p:nvSpPr>
          <p:spPr>
            <a:xfrm>
              <a:off x="0" y="1"/>
              <a:ext cx="12192000" cy="4857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DDD871C-3407-A13E-0C6D-D1EF66C03134}"/>
                </a:ext>
              </a:extLst>
            </p:cNvPr>
            <p:cNvSpPr>
              <a:spLocks/>
            </p:cNvSpPr>
            <p:nvPr/>
          </p:nvSpPr>
          <p:spPr>
            <a:xfrm>
              <a:off x="155428" y="909638"/>
              <a:ext cx="11911011" cy="5819775"/>
            </a:xfrm>
            <a:prstGeom prst="roundRect">
              <a:avLst>
                <a:gd name="adj" fmla="val 1610"/>
              </a:avLst>
            </a:prstGeom>
            <a:solidFill>
              <a:srgbClr val="D5D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120CF8F-DAF2-D8D9-AE6E-7D9B1F1B9996}"/>
                </a:ext>
              </a:extLst>
            </p:cNvPr>
            <p:cNvSpPr>
              <a:spLocks/>
            </p:cNvSpPr>
            <p:nvPr/>
          </p:nvSpPr>
          <p:spPr>
            <a:xfrm>
              <a:off x="6371671" y="1083484"/>
              <a:ext cx="5543568" cy="2676011"/>
            </a:xfrm>
            <a:prstGeom prst="roundRect">
              <a:avLst>
                <a:gd name="adj" fmla="val 47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</p:grp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222DA36-5F7F-8CEB-E3A1-4077C7E0C934}"/>
              </a:ext>
            </a:extLst>
          </p:cNvPr>
          <p:cNvSpPr/>
          <p:nvPr/>
        </p:nvSpPr>
        <p:spPr>
          <a:xfrm>
            <a:off x="6371670" y="1079171"/>
            <a:ext cx="5543568" cy="423862"/>
          </a:xfrm>
          <a:prstGeom prst="round2SameRect">
            <a:avLst>
              <a:gd name="adj1" fmla="val 2217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894651C-C855-835B-FCCE-843D760719D5}"/>
              </a:ext>
            </a:extLst>
          </p:cNvPr>
          <p:cNvSpPr>
            <a:spLocks/>
          </p:cNvSpPr>
          <p:nvPr/>
        </p:nvSpPr>
        <p:spPr>
          <a:xfrm>
            <a:off x="1874363" y="1079171"/>
            <a:ext cx="4341879" cy="2676011"/>
          </a:xfrm>
          <a:prstGeom prst="roundRect">
            <a:avLst>
              <a:gd name="adj" fmla="val 51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48DB56-989A-8A02-D485-C9A7460C2498}"/>
              </a:ext>
            </a:extLst>
          </p:cNvPr>
          <p:cNvSpPr>
            <a:spLocks/>
          </p:cNvSpPr>
          <p:nvPr/>
        </p:nvSpPr>
        <p:spPr>
          <a:xfrm>
            <a:off x="311656" y="1060835"/>
            <a:ext cx="1407279" cy="2676011"/>
          </a:xfrm>
          <a:prstGeom prst="roundRect">
            <a:avLst>
              <a:gd name="adj" fmla="val 5110"/>
            </a:avLst>
          </a:prstGeom>
          <a:gradFill flip="none" rotWithShape="1">
            <a:gsLst>
              <a:gs pos="96000">
                <a:srgbClr val="0077C2"/>
              </a:gs>
              <a:gs pos="48000">
                <a:srgbClr val="2A8DDA"/>
              </a:gs>
              <a:gs pos="0">
                <a:srgbClr val="57A4F4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4A0A235-4441-6A1E-A40B-6F84019D0232}"/>
              </a:ext>
            </a:extLst>
          </p:cNvPr>
          <p:cNvSpPr>
            <a:spLocks/>
          </p:cNvSpPr>
          <p:nvPr/>
        </p:nvSpPr>
        <p:spPr>
          <a:xfrm>
            <a:off x="311656" y="3888043"/>
            <a:ext cx="5904586" cy="2688849"/>
          </a:xfrm>
          <a:prstGeom prst="roundRect">
            <a:avLst>
              <a:gd name="adj" fmla="val 590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BEDDB42-A227-5DEF-4C55-4E88207B72B1}"/>
              </a:ext>
            </a:extLst>
          </p:cNvPr>
          <p:cNvSpPr>
            <a:spLocks/>
          </p:cNvSpPr>
          <p:nvPr/>
        </p:nvSpPr>
        <p:spPr>
          <a:xfrm>
            <a:off x="6371670" y="3888043"/>
            <a:ext cx="5543568" cy="2676011"/>
          </a:xfrm>
          <a:prstGeom prst="roundRect">
            <a:avLst>
              <a:gd name="adj" fmla="val 63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0870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E108-2A23-A40F-3A28-F7C72114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589EEAA-4A50-D7E7-5A76-A1B604549515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92000" cy="6729413"/>
            <a:chOff x="0" y="0"/>
            <a:chExt cx="12192000" cy="6729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Picture 2" descr="A bicycle leaning against a wall">
              <a:extLst>
                <a:ext uri="{FF2B5EF4-FFF2-40B4-BE49-F238E27FC236}">
                  <a16:creationId xmlns:a16="http://schemas.microsoft.com/office/drawing/2014/main" id="{C1C8484F-84E5-DA92-7D77-3DE8A992D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361"/>
            <a:stretch/>
          </p:blipFill>
          <p:spPr>
            <a:xfrm>
              <a:off x="0" y="0"/>
              <a:ext cx="12192000" cy="25812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998FB7-1107-63B1-C86B-DC3C151DFA0C}"/>
                </a:ext>
              </a:extLst>
            </p:cNvPr>
            <p:cNvSpPr>
              <a:spLocks/>
            </p:cNvSpPr>
            <p:nvPr/>
          </p:nvSpPr>
          <p:spPr>
            <a:xfrm>
              <a:off x="0" y="1"/>
              <a:ext cx="12192000" cy="4857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CF2576E-481F-1972-9CD3-E70B25D4568B}"/>
                </a:ext>
              </a:extLst>
            </p:cNvPr>
            <p:cNvSpPr>
              <a:spLocks/>
            </p:cNvSpPr>
            <p:nvPr/>
          </p:nvSpPr>
          <p:spPr>
            <a:xfrm>
              <a:off x="155428" y="909638"/>
              <a:ext cx="11911011" cy="5819775"/>
            </a:xfrm>
            <a:prstGeom prst="roundRect">
              <a:avLst>
                <a:gd name="adj" fmla="val 1610"/>
              </a:avLst>
            </a:prstGeom>
            <a:solidFill>
              <a:srgbClr val="D5D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03EE96E-F722-A191-54A2-3E5C40FA648E}"/>
                </a:ext>
              </a:extLst>
            </p:cNvPr>
            <p:cNvSpPr>
              <a:spLocks/>
            </p:cNvSpPr>
            <p:nvPr/>
          </p:nvSpPr>
          <p:spPr>
            <a:xfrm>
              <a:off x="6371671" y="1083484"/>
              <a:ext cx="5543568" cy="2676011"/>
            </a:xfrm>
            <a:prstGeom prst="roundRect">
              <a:avLst>
                <a:gd name="adj" fmla="val 47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</p:grp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5F35B8AA-B156-B9B3-211C-C620F0F4C49F}"/>
              </a:ext>
            </a:extLst>
          </p:cNvPr>
          <p:cNvSpPr/>
          <p:nvPr/>
        </p:nvSpPr>
        <p:spPr>
          <a:xfrm>
            <a:off x="6371670" y="1079171"/>
            <a:ext cx="5543568" cy="423862"/>
          </a:xfrm>
          <a:prstGeom prst="round2SameRect">
            <a:avLst>
              <a:gd name="adj1" fmla="val 22178"/>
              <a:gd name="adj2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48F6049-B22B-6BC0-80E6-F2E64DBB39FC}"/>
              </a:ext>
            </a:extLst>
          </p:cNvPr>
          <p:cNvSpPr>
            <a:spLocks/>
          </p:cNvSpPr>
          <p:nvPr/>
        </p:nvSpPr>
        <p:spPr>
          <a:xfrm>
            <a:off x="311656" y="1060835"/>
            <a:ext cx="1407279" cy="2676011"/>
          </a:xfrm>
          <a:prstGeom prst="roundRect">
            <a:avLst>
              <a:gd name="adj" fmla="val 5110"/>
            </a:avLst>
          </a:prstGeom>
          <a:gradFill flip="none" rotWithShape="1">
            <a:gsLst>
              <a:gs pos="96000">
                <a:srgbClr val="0077C2"/>
              </a:gs>
              <a:gs pos="48000">
                <a:srgbClr val="2A8DDA"/>
              </a:gs>
              <a:gs pos="0">
                <a:srgbClr val="57A4F4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B9DC5F-EE72-8BA6-4473-0E9972F4EF73}"/>
              </a:ext>
            </a:extLst>
          </p:cNvPr>
          <p:cNvSpPr>
            <a:spLocks/>
          </p:cNvSpPr>
          <p:nvPr/>
        </p:nvSpPr>
        <p:spPr>
          <a:xfrm>
            <a:off x="311656" y="3888043"/>
            <a:ext cx="5904586" cy="2688849"/>
          </a:xfrm>
          <a:prstGeom prst="roundRect">
            <a:avLst>
              <a:gd name="adj" fmla="val 590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9E1AC77-D592-A2D6-74EB-F83A79DD4CE2}"/>
              </a:ext>
            </a:extLst>
          </p:cNvPr>
          <p:cNvSpPr>
            <a:spLocks/>
          </p:cNvSpPr>
          <p:nvPr/>
        </p:nvSpPr>
        <p:spPr>
          <a:xfrm>
            <a:off x="6371670" y="3888043"/>
            <a:ext cx="5543568" cy="2676011"/>
          </a:xfrm>
          <a:prstGeom prst="roundRect">
            <a:avLst>
              <a:gd name="adj" fmla="val 63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0502F-8E80-8279-6BCF-CF5EA2504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187" y="1845658"/>
            <a:ext cx="2629267" cy="190526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710570-E272-52DB-E09B-94429F0A6ECC}"/>
              </a:ext>
            </a:extLst>
          </p:cNvPr>
          <p:cNvGrpSpPr/>
          <p:nvPr/>
        </p:nvGrpSpPr>
        <p:grpSpPr>
          <a:xfrm>
            <a:off x="3254928" y="1503034"/>
            <a:ext cx="1905000" cy="1143000"/>
            <a:chOff x="3254928" y="1503034"/>
            <a:chExt cx="1905000" cy="11430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17C56D1-BF01-D762-F0CE-EC8075C3F543}"/>
                </a:ext>
              </a:extLst>
            </p:cNvPr>
            <p:cNvSpPr>
              <a:spLocks/>
            </p:cNvSpPr>
            <p:nvPr/>
          </p:nvSpPr>
          <p:spPr>
            <a:xfrm>
              <a:off x="3254928" y="1503034"/>
              <a:ext cx="1905000" cy="1143000"/>
            </a:xfrm>
            <a:prstGeom prst="roundRect">
              <a:avLst>
                <a:gd name="adj" fmla="val 511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12DC2D-55DE-DB78-D3D6-87806F4052B1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3254928" y="2074534"/>
              <a:ext cx="1905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907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8398</TotalTime>
  <Words>1</Words>
  <Application>Microsoft Office PowerPoint</Application>
  <PresentationFormat>Widescreen</PresentationFormat>
  <Paragraphs>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2</cp:revision>
  <dcterms:created xsi:type="dcterms:W3CDTF">2025-03-20T04:51:05Z</dcterms:created>
  <dcterms:modified xsi:type="dcterms:W3CDTF">2025-05-05T20:22:26Z</dcterms:modified>
</cp:coreProperties>
</file>